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77" r:id="rId1"/>
  </p:sldMasterIdLst>
  <p:notesMasterIdLst>
    <p:notesMasterId r:id="rId12"/>
  </p:notesMasterIdLst>
  <p:sldIdLst>
    <p:sldId id="256" r:id="rId2"/>
    <p:sldId id="259" r:id="rId3"/>
    <p:sldId id="264" r:id="rId4"/>
    <p:sldId id="300" r:id="rId5"/>
    <p:sldId id="303" r:id="rId6"/>
    <p:sldId id="266" r:id="rId7"/>
    <p:sldId id="304" r:id="rId8"/>
    <p:sldId id="268" r:id="rId9"/>
    <p:sldId id="301" r:id="rId10"/>
    <p:sldId id="302" r:id="rId11"/>
  </p:sldIdLst>
  <p:sldSz cx="9144000" cy="5143500" type="screen16x9"/>
  <p:notesSz cx="6858000" cy="9144000"/>
  <p:embeddedFontLst>
    <p:embeddedFont>
      <p:font typeface="Nunito" pitchFamily="2" charset="0"/>
      <p:regular r:id="rId13"/>
      <p:bold r:id="rId14"/>
      <p:italic r:id="rId15"/>
      <p:boldItalic r:id="rId16"/>
    </p:embeddedFont>
    <p:embeddedFont>
      <p:font typeface="Raleway" pitchFamily="2" charset="0"/>
      <p:regular r:id="rId17"/>
      <p:bold r:id="rId18"/>
      <p:italic r:id="rId19"/>
      <p:boldItalic r:id="rId20"/>
    </p:embeddedFont>
    <p:embeddedFont>
      <p:font typeface="Swanky and Moo Moo" panose="020B0604020202020204" charset="0"/>
      <p:regular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8CE65C8-247F-4FD3-8EB0-47915D574A25}">
  <a:tblStyle styleId="{F8CE65C8-247F-4FD3-8EB0-47915D574A2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56" autoAdjust="0"/>
  </p:normalViewPr>
  <p:slideViewPr>
    <p:cSldViewPr snapToGrid="0" showGuides="1">
      <p:cViewPr>
        <p:scale>
          <a:sx n="100" d="100"/>
          <a:sy n="100" d="100"/>
        </p:scale>
        <p:origin x="648" y="19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Google Shape;676;gee4c85ce8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7" name="Google Shape;677;gee4c85ce8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" name="Google Shape;1239;gee6a19d6d0_2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0" name="Google Shape;1240;gee6a19d6d0_2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07159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" name="Google Shape;777;gee4c85ce8e_4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8" name="Google Shape;778;gee4c85ce8e_4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gee4c85ce70_0_4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5" name="Google Shape;1185;gee4c85ce70_0_4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gee4c85ce70_0_4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5" name="Google Shape;1185;gee4c85ce70_0_4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15626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" name="Google Shape;1232;gee6a19d6d0_2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3" name="Google Shape;1233;gee6a19d6d0_2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79356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" name="Google Shape;1232;gee6a19d6d0_2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3" name="Google Shape;1233;gee6a19d6d0_2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" name="Google Shape;1232;gee6a19d6d0_2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3" name="Google Shape;1233;gee6a19d6d0_2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933927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3" name="Google Shape;1323;gee4c85ce70_0_4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4" name="Google Shape;1324;gee4c85ce70_0_4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3" name="Google Shape;1323;gee4c85ce70_0_4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4" name="Google Shape;1324;gee4c85ce70_0_4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1735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50025" y="519471"/>
            <a:ext cx="4503900" cy="3184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50025" y="3657371"/>
            <a:ext cx="4503900" cy="49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 rot="410316">
            <a:off x="5414826" y="-647302"/>
            <a:ext cx="4404020" cy="2967407"/>
          </a:xfrm>
          <a:custGeom>
            <a:avLst/>
            <a:gdLst/>
            <a:ahLst/>
            <a:cxnLst/>
            <a:rect l="l" t="t" r="r" b="b"/>
            <a:pathLst>
              <a:path w="63276" h="54078" extrusionOk="0">
                <a:moveTo>
                  <a:pt x="54840" y="1"/>
                </a:moveTo>
                <a:lnTo>
                  <a:pt x="1" y="10202"/>
                </a:lnTo>
                <a:cubicBezTo>
                  <a:pt x="459" y="13918"/>
                  <a:pt x="1657" y="17569"/>
                  <a:pt x="4622" y="20075"/>
                </a:cubicBezTo>
                <a:cubicBezTo>
                  <a:pt x="7749" y="22734"/>
                  <a:pt x="12370" y="23672"/>
                  <a:pt x="15760" y="26091"/>
                </a:cubicBezTo>
                <a:cubicBezTo>
                  <a:pt x="21841" y="30450"/>
                  <a:pt x="22538" y="38275"/>
                  <a:pt x="24827" y="44945"/>
                </a:cubicBezTo>
                <a:cubicBezTo>
                  <a:pt x="25971" y="48301"/>
                  <a:pt x="27857" y="51734"/>
                  <a:pt x="31431" y="53260"/>
                </a:cubicBezTo>
                <a:cubicBezTo>
                  <a:pt x="32783" y="53833"/>
                  <a:pt x="34245" y="54078"/>
                  <a:pt x="35748" y="54078"/>
                </a:cubicBezTo>
                <a:cubicBezTo>
                  <a:pt x="38705" y="54078"/>
                  <a:pt x="41818" y="53130"/>
                  <a:pt x="44542" y="51865"/>
                </a:cubicBezTo>
                <a:cubicBezTo>
                  <a:pt x="51353" y="48846"/>
                  <a:pt x="55778" y="45937"/>
                  <a:pt x="63276" y="45326"/>
                </a:cubicBezTo>
                <a:lnTo>
                  <a:pt x="5484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-768538" y="4098787"/>
            <a:ext cx="3722588" cy="1079426"/>
          </a:xfrm>
          <a:custGeom>
            <a:avLst/>
            <a:gdLst/>
            <a:ahLst/>
            <a:cxnLst/>
            <a:rect l="l" t="t" r="r" b="b"/>
            <a:pathLst>
              <a:path w="24904" h="6770" extrusionOk="0">
                <a:moveTo>
                  <a:pt x="1" y="0"/>
                </a:moveTo>
                <a:cubicBezTo>
                  <a:pt x="949" y="1057"/>
                  <a:pt x="2104" y="1940"/>
                  <a:pt x="3564" y="2093"/>
                </a:cubicBezTo>
                <a:cubicBezTo>
                  <a:pt x="3717" y="2108"/>
                  <a:pt x="3871" y="2115"/>
                  <a:pt x="4026" y="2115"/>
                </a:cubicBezTo>
                <a:cubicBezTo>
                  <a:pt x="5399" y="2115"/>
                  <a:pt x="6827" y="1579"/>
                  <a:pt x="8208" y="1579"/>
                </a:cubicBezTo>
                <a:cubicBezTo>
                  <a:pt x="8244" y="1579"/>
                  <a:pt x="8280" y="1580"/>
                  <a:pt x="8316" y="1581"/>
                </a:cubicBezTo>
                <a:cubicBezTo>
                  <a:pt x="11150" y="1635"/>
                  <a:pt x="13046" y="3924"/>
                  <a:pt x="15182" y="5515"/>
                </a:cubicBezTo>
                <a:cubicBezTo>
                  <a:pt x="16088" y="6192"/>
                  <a:pt x="17163" y="6769"/>
                  <a:pt x="18342" y="6769"/>
                </a:cubicBezTo>
                <a:cubicBezTo>
                  <a:pt x="18567" y="6769"/>
                  <a:pt x="18797" y="6748"/>
                  <a:pt x="19029" y="6703"/>
                </a:cubicBezTo>
                <a:cubicBezTo>
                  <a:pt x="20642" y="6376"/>
                  <a:pt x="21939" y="4926"/>
                  <a:pt x="22811" y="3455"/>
                </a:cubicBezTo>
                <a:cubicBezTo>
                  <a:pt x="23606" y="2180"/>
                  <a:pt x="24195" y="1036"/>
                  <a:pt x="2490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 rot="-554260">
            <a:off x="993397" y="4540097"/>
            <a:ext cx="198698" cy="196817"/>
          </a:xfrm>
          <a:custGeom>
            <a:avLst/>
            <a:gdLst/>
            <a:ahLst/>
            <a:cxnLst/>
            <a:rect l="l" t="t" r="r" b="b"/>
            <a:pathLst>
              <a:path w="2118" h="2098" extrusionOk="0">
                <a:moveTo>
                  <a:pt x="1052" y="1"/>
                </a:moveTo>
                <a:cubicBezTo>
                  <a:pt x="1033" y="1"/>
                  <a:pt x="1013" y="10"/>
                  <a:pt x="1007" y="30"/>
                </a:cubicBezTo>
                <a:lnTo>
                  <a:pt x="824" y="422"/>
                </a:lnTo>
                <a:cubicBezTo>
                  <a:pt x="745" y="592"/>
                  <a:pt x="602" y="735"/>
                  <a:pt x="432" y="814"/>
                </a:cubicBezTo>
                <a:lnTo>
                  <a:pt x="40" y="997"/>
                </a:lnTo>
                <a:cubicBezTo>
                  <a:pt x="1" y="1023"/>
                  <a:pt x="1" y="1075"/>
                  <a:pt x="40" y="1101"/>
                </a:cubicBezTo>
                <a:lnTo>
                  <a:pt x="432" y="1284"/>
                </a:lnTo>
                <a:cubicBezTo>
                  <a:pt x="602" y="1363"/>
                  <a:pt x="745" y="1493"/>
                  <a:pt x="824" y="1676"/>
                </a:cubicBezTo>
                <a:lnTo>
                  <a:pt x="1007" y="2068"/>
                </a:lnTo>
                <a:cubicBezTo>
                  <a:pt x="1013" y="2088"/>
                  <a:pt x="1033" y="2097"/>
                  <a:pt x="1052" y="2097"/>
                </a:cubicBezTo>
                <a:cubicBezTo>
                  <a:pt x="1072" y="2097"/>
                  <a:pt x="1092" y="2088"/>
                  <a:pt x="1098" y="2068"/>
                </a:cubicBezTo>
                <a:lnTo>
                  <a:pt x="1281" y="1676"/>
                </a:lnTo>
                <a:cubicBezTo>
                  <a:pt x="1359" y="1493"/>
                  <a:pt x="1503" y="1363"/>
                  <a:pt x="1673" y="1284"/>
                </a:cubicBezTo>
                <a:lnTo>
                  <a:pt x="2065" y="1101"/>
                </a:lnTo>
                <a:cubicBezTo>
                  <a:pt x="2117" y="1075"/>
                  <a:pt x="2117" y="1023"/>
                  <a:pt x="2065" y="997"/>
                </a:cubicBezTo>
                <a:lnTo>
                  <a:pt x="1673" y="814"/>
                </a:lnTo>
                <a:cubicBezTo>
                  <a:pt x="1503" y="735"/>
                  <a:pt x="1359" y="592"/>
                  <a:pt x="1281" y="422"/>
                </a:cubicBezTo>
                <a:lnTo>
                  <a:pt x="1098" y="30"/>
                </a:lnTo>
                <a:cubicBezTo>
                  <a:pt x="1092" y="10"/>
                  <a:pt x="1072" y="1"/>
                  <a:pt x="105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 rot="-554260">
            <a:off x="497134" y="686069"/>
            <a:ext cx="152073" cy="151412"/>
          </a:xfrm>
          <a:custGeom>
            <a:avLst/>
            <a:gdLst/>
            <a:ahLst/>
            <a:cxnLst/>
            <a:rect l="l" t="t" r="r" b="b"/>
            <a:pathLst>
              <a:path w="1621" h="1614" extrusionOk="0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 rot="-554260">
            <a:off x="8405132" y="2828550"/>
            <a:ext cx="152073" cy="151412"/>
          </a:xfrm>
          <a:custGeom>
            <a:avLst/>
            <a:gdLst/>
            <a:ahLst/>
            <a:cxnLst/>
            <a:rect l="l" t="t" r="r" b="b"/>
            <a:pathLst>
              <a:path w="1621" h="1614" extrusionOk="0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 rot="-554260">
            <a:off x="7626774" y="4607635"/>
            <a:ext cx="198698" cy="196817"/>
          </a:xfrm>
          <a:custGeom>
            <a:avLst/>
            <a:gdLst/>
            <a:ahLst/>
            <a:cxnLst/>
            <a:rect l="l" t="t" r="r" b="b"/>
            <a:pathLst>
              <a:path w="2118" h="2098" extrusionOk="0">
                <a:moveTo>
                  <a:pt x="1052" y="1"/>
                </a:moveTo>
                <a:cubicBezTo>
                  <a:pt x="1033" y="1"/>
                  <a:pt x="1013" y="10"/>
                  <a:pt x="1007" y="30"/>
                </a:cubicBezTo>
                <a:lnTo>
                  <a:pt x="824" y="422"/>
                </a:lnTo>
                <a:cubicBezTo>
                  <a:pt x="745" y="592"/>
                  <a:pt x="602" y="735"/>
                  <a:pt x="432" y="814"/>
                </a:cubicBezTo>
                <a:lnTo>
                  <a:pt x="40" y="997"/>
                </a:lnTo>
                <a:cubicBezTo>
                  <a:pt x="1" y="1023"/>
                  <a:pt x="1" y="1075"/>
                  <a:pt x="40" y="1101"/>
                </a:cubicBezTo>
                <a:lnTo>
                  <a:pt x="432" y="1284"/>
                </a:lnTo>
                <a:cubicBezTo>
                  <a:pt x="602" y="1363"/>
                  <a:pt x="745" y="1493"/>
                  <a:pt x="824" y="1676"/>
                </a:cubicBezTo>
                <a:lnTo>
                  <a:pt x="1007" y="2068"/>
                </a:lnTo>
                <a:cubicBezTo>
                  <a:pt x="1013" y="2088"/>
                  <a:pt x="1033" y="2097"/>
                  <a:pt x="1052" y="2097"/>
                </a:cubicBezTo>
                <a:cubicBezTo>
                  <a:pt x="1072" y="2097"/>
                  <a:pt x="1092" y="2088"/>
                  <a:pt x="1098" y="2068"/>
                </a:cubicBezTo>
                <a:lnTo>
                  <a:pt x="1281" y="1676"/>
                </a:lnTo>
                <a:cubicBezTo>
                  <a:pt x="1359" y="1493"/>
                  <a:pt x="1503" y="1363"/>
                  <a:pt x="1673" y="1284"/>
                </a:cubicBezTo>
                <a:lnTo>
                  <a:pt x="2065" y="1101"/>
                </a:lnTo>
                <a:cubicBezTo>
                  <a:pt x="2117" y="1075"/>
                  <a:pt x="2117" y="1023"/>
                  <a:pt x="2065" y="997"/>
                </a:cubicBezTo>
                <a:lnTo>
                  <a:pt x="1673" y="814"/>
                </a:lnTo>
                <a:cubicBezTo>
                  <a:pt x="1503" y="735"/>
                  <a:pt x="1359" y="592"/>
                  <a:pt x="1281" y="422"/>
                </a:cubicBezTo>
                <a:lnTo>
                  <a:pt x="1098" y="30"/>
                </a:lnTo>
                <a:cubicBezTo>
                  <a:pt x="1092" y="10"/>
                  <a:pt x="1072" y="1"/>
                  <a:pt x="105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 rot="-554260">
            <a:off x="1874199" y="202460"/>
            <a:ext cx="198698" cy="196817"/>
          </a:xfrm>
          <a:custGeom>
            <a:avLst/>
            <a:gdLst/>
            <a:ahLst/>
            <a:cxnLst/>
            <a:rect l="l" t="t" r="r" b="b"/>
            <a:pathLst>
              <a:path w="2118" h="2098" extrusionOk="0">
                <a:moveTo>
                  <a:pt x="1052" y="1"/>
                </a:moveTo>
                <a:cubicBezTo>
                  <a:pt x="1033" y="1"/>
                  <a:pt x="1013" y="10"/>
                  <a:pt x="1007" y="30"/>
                </a:cubicBezTo>
                <a:lnTo>
                  <a:pt x="824" y="422"/>
                </a:lnTo>
                <a:cubicBezTo>
                  <a:pt x="745" y="592"/>
                  <a:pt x="602" y="735"/>
                  <a:pt x="432" y="814"/>
                </a:cubicBezTo>
                <a:lnTo>
                  <a:pt x="40" y="997"/>
                </a:lnTo>
                <a:cubicBezTo>
                  <a:pt x="1" y="1023"/>
                  <a:pt x="1" y="1075"/>
                  <a:pt x="40" y="1101"/>
                </a:cubicBezTo>
                <a:lnTo>
                  <a:pt x="432" y="1284"/>
                </a:lnTo>
                <a:cubicBezTo>
                  <a:pt x="602" y="1363"/>
                  <a:pt x="745" y="1493"/>
                  <a:pt x="824" y="1676"/>
                </a:cubicBezTo>
                <a:lnTo>
                  <a:pt x="1007" y="2068"/>
                </a:lnTo>
                <a:cubicBezTo>
                  <a:pt x="1013" y="2088"/>
                  <a:pt x="1033" y="2097"/>
                  <a:pt x="1052" y="2097"/>
                </a:cubicBezTo>
                <a:cubicBezTo>
                  <a:pt x="1072" y="2097"/>
                  <a:pt x="1092" y="2088"/>
                  <a:pt x="1098" y="2068"/>
                </a:cubicBezTo>
                <a:lnTo>
                  <a:pt x="1281" y="1676"/>
                </a:lnTo>
                <a:cubicBezTo>
                  <a:pt x="1359" y="1493"/>
                  <a:pt x="1503" y="1363"/>
                  <a:pt x="1673" y="1284"/>
                </a:cubicBezTo>
                <a:lnTo>
                  <a:pt x="2065" y="1101"/>
                </a:lnTo>
                <a:cubicBezTo>
                  <a:pt x="2117" y="1075"/>
                  <a:pt x="2117" y="1023"/>
                  <a:pt x="2065" y="997"/>
                </a:cubicBezTo>
                <a:lnTo>
                  <a:pt x="1673" y="814"/>
                </a:lnTo>
                <a:cubicBezTo>
                  <a:pt x="1503" y="735"/>
                  <a:pt x="1359" y="592"/>
                  <a:pt x="1281" y="422"/>
                </a:cubicBezTo>
                <a:lnTo>
                  <a:pt x="1098" y="30"/>
                </a:lnTo>
                <a:cubicBezTo>
                  <a:pt x="1092" y="10"/>
                  <a:pt x="1072" y="1"/>
                  <a:pt x="105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" name="Google Shape;18;p2"/>
          <p:cNvGrpSpPr/>
          <p:nvPr/>
        </p:nvGrpSpPr>
        <p:grpSpPr>
          <a:xfrm>
            <a:off x="7466303" y="-862172"/>
            <a:ext cx="2128540" cy="1965525"/>
            <a:chOff x="7164153" y="-355122"/>
            <a:chExt cx="2128540" cy="1965525"/>
          </a:xfrm>
        </p:grpSpPr>
        <p:sp>
          <p:nvSpPr>
            <p:cNvPr id="19" name="Google Shape;19;p2"/>
            <p:cNvSpPr/>
            <p:nvPr/>
          </p:nvSpPr>
          <p:spPr>
            <a:xfrm rot="2536425">
              <a:off x="7076163" y="365416"/>
              <a:ext cx="2345068" cy="524448"/>
            </a:xfrm>
            <a:custGeom>
              <a:avLst/>
              <a:gdLst/>
              <a:ahLst/>
              <a:cxnLst/>
              <a:rect l="l" t="t" r="r" b="b"/>
              <a:pathLst>
                <a:path w="16710" h="3737" extrusionOk="0">
                  <a:moveTo>
                    <a:pt x="16657" y="0"/>
                  </a:moveTo>
                  <a:cubicBezTo>
                    <a:pt x="16213" y="510"/>
                    <a:pt x="14083" y="2600"/>
                    <a:pt x="9028" y="3410"/>
                  </a:cubicBezTo>
                  <a:cubicBezTo>
                    <a:pt x="7762" y="3613"/>
                    <a:pt x="6604" y="3692"/>
                    <a:pt x="5566" y="3692"/>
                  </a:cubicBezTo>
                  <a:cubicBezTo>
                    <a:pt x="3670" y="3692"/>
                    <a:pt x="2177" y="3428"/>
                    <a:pt x="1164" y="3175"/>
                  </a:cubicBezTo>
                  <a:lnTo>
                    <a:pt x="1098" y="3149"/>
                  </a:lnTo>
                  <a:cubicBezTo>
                    <a:pt x="641" y="3018"/>
                    <a:pt x="301" y="2913"/>
                    <a:pt x="66" y="2822"/>
                  </a:cubicBezTo>
                  <a:cubicBezTo>
                    <a:pt x="40" y="2835"/>
                    <a:pt x="27" y="2848"/>
                    <a:pt x="1" y="2874"/>
                  </a:cubicBezTo>
                  <a:cubicBezTo>
                    <a:pt x="249" y="2953"/>
                    <a:pt x="615" y="3083"/>
                    <a:pt x="1085" y="3201"/>
                  </a:cubicBezTo>
                  <a:lnTo>
                    <a:pt x="1164" y="3227"/>
                  </a:lnTo>
                  <a:cubicBezTo>
                    <a:pt x="2091" y="3449"/>
                    <a:pt x="3032" y="3606"/>
                    <a:pt x="3985" y="3684"/>
                  </a:cubicBezTo>
                  <a:cubicBezTo>
                    <a:pt x="4469" y="3723"/>
                    <a:pt x="5004" y="3736"/>
                    <a:pt x="5566" y="3736"/>
                  </a:cubicBezTo>
                  <a:cubicBezTo>
                    <a:pt x="5814" y="3736"/>
                    <a:pt x="6062" y="3736"/>
                    <a:pt x="6324" y="3723"/>
                  </a:cubicBezTo>
                  <a:lnTo>
                    <a:pt x="6402" y="3723"/>
                  </a:lnTo>
                  <a:cubicBezTo>
                    <a:pt x="7160" y="3697"/>
                    <a:pt x="7917" y="3632"/>
                    <a:pt x="8688" y="3514"/>
                  </a:cubicBezTo>
                  <a:lnTo>
                    <a:pt x="8714" y="3514"/>
                  </a:lnTo>
                  <a:cubicBezTo>
                    <a:pt x="8819" y="3501"/>
                    <a:pt x="8923" y="3488"/>
                    <a:pt x="9041" y="3475"/>
                  </a:cubicBezTo>
                  <a:cubicBezTo>
                    <a:pt x="9759" y="3358"/>
                    <a:pt x="10465" y="3201"/>
                    <a:pt x="11170" y="3018"/>
                  </a:cubicBezTo>
                  <a:lnTo>
                    <a:pt x="11209" y="3005"/>
                  </a:lnTo>
                  <a:cubicBezTo>
                    <a:pt x="11993" y="2796"/>
                    <a:pt x="12764" y="2521"/>
                    <a:pt x="13495" y="2195"/>
                  </a:cubicBezTo>
                  <a:lnTo>
                    <a:pt x="13535" y="2182"/>
                  </a:lnTo>
                  <a:cubicBezTo>
                    <a:pt x="15494" y="1307"/>
                    <a:pt x="16448" y="340"/>
                    <a:pt x="16709" y="39"/>
                  </a:cubicBezTo>
                  <a:cubicBezTo>
                    <a:pt x="16696" y="13"/>
                    <a:pt x="16670" y="0"/>
                    <a:pt x="16657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 rot="2536425">
              <a:off x="7673145" y="623590"/>
              <a:ext cx="203632" cy="172617"/>
            </a:xfrm>
            <a:custGeom>
              <a:avLst/>
              <a:gdLst/>
              <a:ahLst/>
              <a:cxnLst/>
              <a:rect l="l" t="t" r="r" b="b"/>
              <a:pathLst>
                <a:path w="1451" h="1230" extrusionOk="0">
                  <a:moveTo>
                    <a:pt x="846" y="0"/>
                  </a:moveTo>
                  <a:cubicBezTo>
                    <a:pt x="839" y="0"/>
                    <a:pt x="831" y="0"/>
                    <a:pt x="824" y="0"/>
                  </a:cubicBezTo>
                  <a:cubicBezTo>
                    <a:pt x="275" y="0"/>
                    <a:pt x="1" y="667"/>
                    <a:pt x="393" y="1046"/>
                  </a:cubicBezTo>
                  <a:cubicBezTo>
                    <a:pt x="520" y="1173"/>
                    <a:pt x="677" y="1230"/>
                    <a:pt x="830" y="1230"/>
                  </a:cubicBezTo>
                  <a:cubicBezTo>
                    <a:pt x="1147" y="1230"/>
                    <a:pt x="1451" y="985"/>
                    <a:pt x="1451" y="614"/>
                  </a:cubicBezTo>
                  <a:cubicBezTo>
                    <a:pt x="1451" y="282"/>
                    <a:pt x="1176" y="0"/>
                    <a:pt x="8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 rot="2536425">
              <a:off x="7828152" y="623794"/>
              <a:ext cx="58802" cy="42242"/>
            </a:xfrm>
            <a:custGeom>
              <a:avLst/>
              <a:gdLst/>
              <a:ahLst/>
              <a:cxnLst/>
              <a:rect l="l" t="t" r="r" b="b"/>
              <a:pathLst>
                <a:path w="419" h="301" extrusionOk="0">
                  <a:moveTo>
                    <a:pt x="197" y="0"/>
                  </a:moveTo>
                  <a:lnTo>
                    <a:pt x="1" y="301"/>
                  </a:lnTo>
                  <a:lnTo>
                    <a:pt x="419" y="301"/>
                  </a:lnTo>
                  <a:lnTo>
                    <a:pt x="19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 rot="2536425">
              <a:off x="7961736" y="846514"/>
              <a:ext cx="210649" cy="174021"/>
            </a:xfrm>
            <a:custGeom>
              <a:avLst/>
              <a:gdLst/>
              <a:ahLst/>
              <a:cxnLst/>
              <a:rect l="l" t="t" r="r" b="b"/>
              <a:pathLst>
                <a:path w="1501" h="1240" extrusionOk="0">
                  <a:moveTo>
                    <a:pt x="786" y="0"/>
                  </a:moveTo>
                  <a:cubicBezTo>
                    <a:pt x="738" y="0"/>
                    <a:pt x="689" y="6"/>
                    <a:pt x="640" y="17"/>
                  </a:cubicBezTo>
                  <a:cubicBezTo>
                    <a:pt x="105" y="161"/>
                    <a:pt x="0" y="867"/>
                    <a:pt x="484" y="1154"/>
                  </a:cubicBezTo>
                  <a:cubicBezTo>
                    <a:pt x="584" y="1213"/>
                    <a:pt x="690" y="1239"/>
                    <a:pt x="792" y="1239"/>
                  </a:cubicBezTo>
                  <a:cubicBezTo>
                    <a:pt x="1168" y="1239"/>
                    <a:pt x="1501" y="883"/>
                    <a:pt x="1398" y="462"/>
                  </a:cubicBezTo>
                  <a:cubicBezTo>
                    <a:pt x="1320" y="184"/>
                    <a:pt x="1063" y="0"/>
                    <a:pt x="7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 rot="2536425">
              <a:off x="8094075" y="828818"/>
              <a:ext cx="56978" cy="49540"/>
            </a:xfrm>
            <a:custGeom>
              <a:avLst/>
              <a:gdLst/>
              <a:ahLst/>
              <a:cxnLst/>
              <a:rect l="l" t="t" r="r" b="b"/>
              <a:pathLst>
                <a:path w="406" h="353" extrusionOk="0">
                  <a:moveTo>
                    <a:pt x="118" y="0"/>
                  </a:moveTo>
                  <a:lnTo>
                    <a:pt x="1" y="353"/>
                  </a:lnTo>
                  <a:lnTo>
                    <a:pt x="1" y="353"/>
                  </a:lnTo>
                  <a:lnTo>
                    <a:pt x="406" y="248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 rot="2536425">
              <a:off x="8287080" y="1038857"/>
              <a:ext cx="209947" cy="174442"/>
            </a:xfrm>
            <a:custGeom>
              <a:avLst/>
              <a:gdLst/>
              <a:ahLst/>
              <a:cxnLst/>
              <a:rect l="l" t="t" r="r" b="b"/>
              <a:pathLst>
                <a:path w="1496" h="1243" extrusionOk="0">
                  <a:moveTo>
                    <a:pt x="749" y="0"/>
                  </a:moveTo>
                  <a:cubicBezTo>
                    <a:pt x="678" y="0"/>
                    <a:pt x="606" y="13"/>
                    <a:pt x="536" y="39"/>
                  </a:cubicBezTo>
                  <a:cubicBezTo>
                    <a:pt x="13" y="235"/>
                    <a:pt x="0" y="966"/>
                    <a:pt x="497" y="1188"/>
                  </a:cubicBezTo>
                  <a:cubicBezTo>
                    <a:pt x="582" y="1226"/>
                    <a:pt x="669" y="1243"/>
                    <a:pt x="752" y="1243"/>
                  </a:cubicBezTo>
                  <a:cubicBezTo>
                    <a:pt x="1162" y="1243"/>
                    <a:pt x="1496" y="828"/>
                    <a:pt x="1333" y="405"/>
                  </a:cubicBezTo>
                  <a:cubicBezTo>
                    <a:pt x="1231" y="151"/>
                    <a:pt x="996" y="0"/>
                    <a:pt x="74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 rot="2536425">
              <a:off x="8406897" y="1015666"/>
              <a:ext cx="55153" cy="49680"/>
            </a:xfrm>
            <a:custGeom>
              <a:avLst/>
              <a:gdLst/>
              <a:ahLst/>
              <a:cxnLst/>
              <a:rect l="l" t="t" r="r" b="b"/>
              <a:pathLst>
                <a:path w="393" h="354" extrusionOk="0">
                  <a:moveTo>
                    <a:pt x="79" y="1"/>
                  </a:moveTo>
                  <a:lnTo>
                    <a:pt x="1" y="353"/>
                  </a:lnTo>
                  <a:lnTo>
                    <a:pt x="393" y="210"/>
                  </a:lnTo>
                  <a:lnTo>
                    <a:pt x="7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 rot="2536425">
              <a:off x="8604479" y="1172485"/>
              <a:ext cx="209947" cy="173600"/>
            </a:xfrm>
            <a:custGeom>
              <a:avLst/>
              <a:gdLst/>
              <a:ahLst/>
              <a:cxnLst/>
              <a:rect l="l" t="t" r="r" b="b"/>
              <a:pathLst>
                <a:path w="1496" h="1237" extrusionOk="0">
                  <a:moveTo>
                    <a:pt x="764" y="1"/>
                  </a:moveTo>
                  <a:cubicBezTo>
                    <a:pt x="689" y="1"/>
                    <a:pt x="612" y="15"/>
                    <a:pt x="536" y="45"/>
                  </a:cubicBezTo>
                  <a:cubicBezTo>
                    <a:pt x="27" y="241"/>
                    <a:pt x="0" y="959"/>
                    <a:pt x="510" y="1181"/>
                  </a:cubicBezTo>
                  <a:cubicBezTo>
                    <a:pt x="595" y="1220"/>
                    <a:pt x="681" y="1237"/>
                    <a:pt x="763" y="1237"/>
                  </a:cubicBezTo>
                  <a:cubicBezTo>
                    <a:pt x="1164" y="1237"/>
                    <a:pt x="1495" y="831"/>
                    <a:pt x="1333" y="398"/>
                  </a:cubicBezTo>
                  <a:cubicBezTo>
                    <a:pt x="1242" y="157"/>
                    <a:pt x="1013" y="1"/>
                    <a:pt x="76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 rot="2536425">
              <a:off x="8725513" y="1149542"/>
              <a:ext cx="55153" cy="51504"/>
            </a:xfrm>
            <a:custGeom>
              <a:avLst/>
              <a:gdLst/>
              <a:ahLst/>
              <a:cxnLst/>
              <a:rect l="l" t="t" r="r" b="b"/>
              <a:pathLst>
                <a:path w="393" h="367" extrusionOk="0">
                  <a:moveTo>
                    <a:pt x="66" y="1"/>
                  </a:moveTo>
                  <a:lnTo>
                    <a:pt x="0" y="366"/>
                  </a:lnTo>
                  <a:lnTo>
                    <a:pt x="0" y="366"/>
                  </a:lnTo>
                  <a:lnTo>
                    <a:pt x="392" y="210"/>
                  </a:lnTo>
                  <a:lnTo>
                    <a:pt x="6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 rot="2536425">
              <a:off x="8927428" y="1256641"/>
              <a:ext cx="226648" cy="173319"/>
            </a:xfrm>
            <a:custGeom>
              <a:avLst/>
              <a:gdLst/>
              <a:ahLst/>
              <a:cxnLst/>
              <a:rect l="l" t="t" r="r" b="b"/>
              <a:pathLst>
                <a:path w="1615" h="1235" extrusionOk="0">
                  <a:moveTo>
                    <a:pt x="810" y="0"/>
                  </a:moveTo>
                  <a:cubicBezTo>
                    <a:pt x="683" y="0"/>
                    <a:pt x="555" y="39"/>
                    <a:pt x="445" y="118"/>
                  </a:cubicBezTo>
                  <a:cubicBezTo>
                    <a:pt x="1" y="457"/>
                    <a:pt x="183" y="1150"/>
                    <a:pt x="719" y="1228"/>
                  </a:cubicBezTo>
                  <a:cubicBezTo>
                    <a:pt x="751" y="1233"/>
                    <a:pt x="783" y="1235"/>
                    <a:pt x="814" y="1235"/>
                  </a:cubicBezTo>
                  <a:cubicBezTo>
                    <a:pt x="1308" y="1235"/>
                    <a:pt x="1614" y="666"/>
                    <a:pt x="1307" y="248"/>
                  </a:cubicBezTo>
                  <a:cubicBezTo>
                    <a:pt x="1182" y="85"/>
                    <a:pt x="997" y="0"/>
                    <a:pt x="8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 rot="2536425">
              <a:off x="9030511" y="1230736"/>
              <a:ext cx="49680" cy="49680"/>
            </a:xfrm>
            <a:custGeom>
              <a:avLst/>
              <a:gdLst/>
              <a:ahLst/>
              <a:cxnLst/>
              <a:rect l="l" t="t" r="r" b="b"/>
              <a:pathLst>
                <a:path w="354" h="354" extrusionOk="0">
                  <a:moveTo>
                    <a:pt x="1" y="1"/>
                  </a:moveTo>
                  <a:lnTo>
                    <a:pt x="27" y="353"/>
                  </a:lnTo>
                  <a:lnTo>
                    <a:pt x="354" y="10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5A2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 rot="2536425">
              <a:off x="7421335" y="394033"/>
              <a:ext cx="203632" cy="172196"/>
            </a:xfrm>
            <a:custGeom>
              <a:avLst/>
              <a:gdLst/>
              <a:ahLst/>
              <a:cxnLst/>
              <a:rect l="l" t="t" r="r" b="b"/>
              <a:pathLst>
                <a:path w="1451" h="1227" extrusionOk="0">
                  <a:moveTo>
                    <a:pt x="799" y="0"/>
                  </a:moveTo>
                  <a:cubicBezTo>
                    <a:pt x="289" y="0"/>
                    <a:pt x="1" y="608"/>
                    <a:pt x="340" y="1009"/>
                  </a:cubicBezTo>
                  <a:cubicBezTo>
                    <a:pt x="471" y="1159"/>
                    <a:pt x="642" y="1227"/>
                    <a:pt x="809" y="1227"/>
                  </a:cubicBezTo>
                  <a:cubicBezTo>
                    <a:pt x="1110" y="1227"/>
                    <a:pt x="1399" y="1009"/>
                    <a:pt x="1424" y="657"/>
                  </a:cubicBezTo>
                  <a:cubicBezTo>
                    <a:pt x="1450" y="317"/>
                    <a:pt x="1202" y="17"/>
                    <a:pt x="862" y="3"/>
                  </a:cubicBezTo>
                  <a:cubicBezTo>
                    <a:pt x="841" y="1"/>
                    <a:pt x="820" y="0"/>
                    <a:pt x="79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2536425">
              <a:off x="7577391" y="396475"/>
              <a:ext cx="58802" cy="45891"/>
            </a:xfrm>
            <a:custGeom>
              <a:avLst/>
              <a:gdLst/>
              <a:ahLst/>
              <a:cxnLst/>
              <a:rect l="l" t="t" r="r" b="b"/>
              <a:pathLst>
                <a:path w="419" h="327" extrusionOk="0">
                  <a:moveTo>
                    <a:pt x="222" y="0"/>
                  </a:moveTo>
                  <a:lnTo>
                    <a:pt x="0" y="288"/>
                  </a:lnTo>
                  <a:lnTo>
                    <a:pt x="418" y="327"/>
                  </a:lnTo>
                  <a:lnTo>
                    <a:pt x="22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 rot="2536425">
              <a:off x="7195982" y="119144"/>
              <a:ext cx="204615" cy="173740"/>
            </a:xfrm>
            <a:custGeom>
              <a:avLst/>
              <a:gdLst/>
              <a:ahLst/>
              <a:cxnLst/>
              <a:rect l="l" t="t" r="r" b="b"/>
              <a:pathLst>
                <a:path w="1458" h="1238" extrusionOk="0">
                  <a:moveTo>
                    <a:pt x="763" y="0"/>
                  </a:moveTo>
                  <a:cubicBezTo>
                    <a:pt x="333" y="0"/>
                    <a:pt x="1" y="458"/>
                    <a:pt x="204" y="886"/>
                  </a:cubicBezTo>
                  <a:cubicBezTo>
                    <a:pt x="316" y="1123"/>
                    <a:pt x="538" y="1238"/>
                    <a:pt x="760" y="1238"/>
                  </a:cubicBezTo>
                  <a:cubicBezTo>
                    <a:pt x="1003" y="1238"/>
                    <a:pt x="1245" y="1100"/>
                    <a:pt x="1340" y="834"/>
                  </a:cubicBezTo>
                  <a:cubicBezTo>
                    <a:pt x="1458" y="507"/>
                    <a:pt x="1288" y="154"/>
                    <a:pt x="975" y="37"/>
                  </a:cubicBezTo>
                  <a:cubicBezTo>
                    <a:pt x="903" y="12"/>
                    <a:pt x="832" y="0"/>
                    <a:pt x="7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 rot="2536425">
              <a:off x="7357331" y="136198"/>
              <a:ext cx="55153" cy="51504"/>
            </a:xfrm>
            <a:custGeom>
              <a:avLst/>
              <a:gdLst/>
              <a:ahLst/>
              <a:cxnLst/>
              <a:rect l="l" t="t" r="r" b="b"/>
              <a:pathLst>
                <a:path w="393" h="367" extrusionOk="0">
                  <a:moveTo>
                    <a:pt x="288" y="1"/>
                  </a:moveTo>
                  <a:lnTo>
                    <a:pt x="1" y="223"/>
                  </a:lnTo>
                  <a:lnTo>
                    <a:pt x="393" y="366"/>
                  </a:lnTo>
                  <a:lnTo>
                    <a:pt x="28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" name="Google Shape;34;p2"/>
          <p:cNvGrpSpPr/>
          <p:nvPr/>
        </p:nvGrpSpPr>
        <p:grpSpPr>
          <a:xfrm>
            <a:off x="8278150" y="-123011"/>
            <a:ext cx="504838" cy="2212221"/>
            <a:chOff x="8278150" y="-123011"/>
            <a:chExt cx="504838" cy="2212221"/>
          </a:xfrm>
        </p:grpSpPr>
        <p:grpSp>
          <p:nvGrpSpPr>
            <p:cNvPr id="35" name="Google Shape;35;p2"/>
            <p:cNvGrpSpPr/>
            <p:nvPr/>
          </p:nvGrpSpPr>
          <p:grpSpPr>
            <a:xfrm>
              <a:off x="8278150" y="545919"/>
              <a:ext cx="504838" cy="1543292"/>
              <a:chOff x="8079300" y="275881"/>
              <a:chExt cx="504838" cy="1543292"/>
            </a:xfrm>
          </p:grpSpPr>
          <p:sp>
            <p:nvSpPr>
              <p:cNvPr id="36" name="Google Shape;36;p2"/>
              <p:cNvSpPr/>
              <p:nvPr/>
            </p:nvSpPr>
            <p:spPr>
              <a:xfrm>
                <a:off x="8154471" y="813151"/>
                <a:ext cx="17492" cy="654628"/>
              </a:xfrm>
              <a:custGeom>
                <a:avLst/>
                <a:gdLst/>
                <a:ahLst/>
                <a:cxnLst/>
                <a:rect l="l" t="t" r="r" b="b"/>
                <a:pathLst>
                  <a:path w="158" h="5913" extrusionOk="0">
                    <a:moveTo>
                      <a:pt x="72" y="1"/>
                    </a:moveTo>
                    <a:cubicBezTo>
                      <a:pt x="40" y="1"/>
                      <a:pt x="7" y="20"/>
                      <a:pt x="1" y="60"/>
                    </a:cubicBezTo>
                    <a:lnTo>
                      <a:pt x="1" y="5847"/>
                    </a:lnTo>
                    <a:cubicBezTo>
                      <a:pt x="1" y="5886"/>
                      <a:pt x="40" y="5912"/>
                      <a:pt x="79" y="5912"/>
                    </a:cubicBezTo>
                    <a:cubicBezTo>
                      <a:pt x="118" y="5912"/>
                      <a:pt x="157" y="5886"/>
                      <a:pt x="144" y="5847"/>
                    </a:cubicBezTo>
                    <a:lnTo>
                      <a:pt x="144" y="60"/>
                    </a:lnTo>
                    <a:cubicBezTo>
                      <a:pt x="138" y="20"/>
                      <a:pt x="105" y="1"/>
                      <a:pt x="7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37;p2"/>
              <p:cNvSpPr/>
              <p:nvPr/>
            </p:nvSpPr>
            <p:spPr>
              <a:xfrm>
                <a:off x="8213811" y="812487"/>
                <a:ext cx="17381" cy="846157"/>
              </a:xfrm>
              <a:custGeom>
                <a:avLst/>
                <a:gdLst/>
                <a:ahLst/>
                <a:cxnLst/>
                <a:rect l="l" t="t" r="r" b="b"/>
                <a:pathLst>
                  <a:path w="157" h="7643" extrusionOk="0">
                    <a:moveTo>
                      <a:pt x="79" y="0"/>
                    </a:moveTo>
                    <a:cubicBezTo>
                      <a:pt x="39" y="0"/>
                      <a:pt x="0" y="26"/>
                      <a:pt x="0" y="66"/>
                    </a:cubicBezTo>
                    <a:lnTo>
                      <a:pt x="0" y="7564"/>
                    </a:lnTo>
                    <a:cubicBezTo>
                      <a:pt x="0" y="7603"/>
                      <a:pt x="26" y="7642"/>
                      <a:pt x="79" y="7642"/>
                    </a:cubicBezTo>
                    <a:cubicBezTo>
                      <a:pt x="118" y="7642"/>
                      <a:pt x="157" y="7603"/>
                      <a:pt x="144" y="7564"/>
                    </a:cubicBezTo>
                    <a:lnTo>
                      <a:pt x="144" y="66"/>
                    </a:lnTo>
                    <a:cubicBezTo>
                      <a:pt x="144" y="26"/>
                      <a:pt x="118" y="0"/>
                      <a:pt x="7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38;p2"/>
              <p:cNvSpPr/>
              <p:nvPr/>
            </p:nvSpPr>
            <p:spPr>
              <a:xfrm>
                <a:off x="8268723" y="812487"/>
                <a:ext cx="17492" cy="937271"/>
              </a:xfrm>
              <a:custGeom>
                <a:avLst/>
                <a:gdLst/>
                <a:ahLst/>
                <a:cxnLst/>
                <a:rect l="l" t="t" r="r" b="b"/>
                <a:pathLst>
                  <a:path w="158" h="8466" extrusionOk="0">
                    <a:moveTo>
                      <a:pt x="79" y="0"/>
                    </a:moveTo>
                    <a:cubicBezTo>
                      <a:pt x="40" y="0"/>
                      <a:pt x="1" y="26"/>
                      <a:pt x="1" y="66"/>
                    </a:cubicBezTo>
                    <a:lnTo>
                      <a:pt x="1" y="8387"/>
                    </a:lnTo>
                    <a:cubicBezTo>
                      <a:pt x="1" y="8426"/>
                      <a:pt x="40" y="8465"/>
                      <a:pt x="79" y="8465"/>
                    </a:cubicBezTo>
                    <a:cubicBezTo>
                      <a:pt x="118" y="8465"/>
                      <a:pt x="157" y="8426"/>
                      <a:pt x="157" y="8387"/>
                    </a:cubicBezTo>
                    <a:lnTo>
                      <a:pt x="157" y="66"/>
                    </a:lnTo>
                    <a:cubicBezTo>
                      <a:pt x="157" y="26"/>
                      <a:pt x="118" y="0"/>
                      <a:pt x="7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>
                <a:off x="8328063" y="812487"/>
                <a:ext cx="17381" cy="1006686"/>
              </a:xfrm>
              <a:custGeom>
                <a:avLst/>
                <a:gdLst/>
                <a:ahLst/>
                <a:cxnLst/>
                <a:rect l="l" t="t" r="r" b="b"/>
                <a:pathLst>
                  <a:path w="157" h="9093" extrusionOk="0">
                    <a:moveTo>
                      <a:pt x="79" y="0"/>
                    </a:moveTo>
                    <a:cubicBezTo>
                      <a:pt x="39" y="0"/>
                      <a:pt x="0" y="26"/>
                      <a:pt x="0" y="66"/>
                    </a:cubicBezTo>
                    <a:lnTo>
                      <a:pt x="0" y="9027"/>
                    </a:lnTo>
                    <a:cubicBezTo>
                      <a:pt x="0" y="9066"/>
                      <a:pt x="39" y="9092"/>
                      <a:pt x="79" y="9092"/>
                    </a:cubicBezTo>
                    <a:cubicBezTo>
                      <a:pt x="118" y="9092"/>
                      <a:pt x="157" y="9066"/>
                      <a:pt x="157" y="9027"/>
                    </a:cubicBezTo>
                    <a:lnTo>
                      <a:pt x="157" y="66"/>
                    </a:lnTo>
                    <a:cubicBezTo>
                      <a:pt x="157" y="26"/>
                      <a:pt x="118" y="0"/>
                      <a:pt x="7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40;p2"/>
              <p:cNvSpPr/>
              <p:nvPr/>
            </p:nvSpPr>
            <p:spPr>
              <a:xfrm>
                <a:off x="8391610" y="812487"/>
                <a:ext cx="16053" cy="937271"/>
              </a:xfrm>
              <a:custGeom>
                <a:avLst/>
                <a:gdLst/>
                <a:ahLst/>
                <a:cxnLst/>
                <a:rect l="l" t="t" r="r" b="b"/>
                <a:pathLst>
                  <a:path w="145" h="8466" extrusionOk="0">
                    <a:moveTo>
                      <a:pt x="79" y="0"/>
                    </a:moveTo>
                    <a:cubicBezTo>
                      <a:pt x="27" y="0"/>
                      <a:pt x="1" y="26"/>
                      <a:pt x="1" y="66"/>
                    </a:cubicBezTo>
                    <a:lnTo>
                      <a:pt x="1" y="8387"/>
                    </a:lnTo>
                    <a:cubicBezTo>
                      <a:pt x="1" y="8426"/>
                      <a:pt x="27" y="8465"/>
                      <a:pt x="79" y="8465"/>
                    </a:cubicBezTo>
                    <a:cubicBezTo>
                      <a:pt x="119" y="8465"/>
                      <a:pt x="145" y="8426"/>
                      <a:pt x="145" y="8387"/>
                    </a:cubicBezTo>
                    <a:lnTo>
                      <a:pt x="145" y="66"/>
                    </a:lnTo>
                    <a:cubicBezTo>
                      <a:pt x="145" y="26"/>
                      <a:pt x="119" y="0"/>
                      <a:pt x="7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41;p2"/>
              <p:cNvSpPr/>
              <p:nvPr/>
            </p:nvSpPr>
            <p:spPr>
              <a:xfrm>
                <a:off x="8450950" y="812487"/>
                <a:ext cx="16053" cy="846157"/>
              </a:xfrm>
              <a:custGeom>
                <a:avLst/>
                <a:gdLst/>
                <a:ahLst/>
                <a:cxnLst/>
                <a:rect l="l" t="t" r="r" b="b"/>
                <a:pathLst>
                  <a:path w="145" h="7643" extrusionOk="0">
                    <a:moveTo>
                      <a:pt x="79" y="0"/>
                    </a:moveTo>
                    <a:cubicBezTo>
                      <a:pt x="27" y="0"/>
                      <a:pt x="1" y="26"/>
                      <a:pt x="1" y="66"/>
                    </a:cubicBezTo>
                    <a:lnTo>
                      <a:pt x="1" y="7564"/>
                    </a:lnTo>
                    <a:cubicBezTo>
                      <a:pt x="1" y="7603"/>
                      <a:pt x="27" y="7642"/>
                      <a:pt x="79" y="7642"/>
                    </a:cubicBezTo>
                    <a:cubicBezTo>
                      <a:pt x="118" y="7642"/>
                      <a:pt x="144" y="7603"/>
                      <a:pt x="144" y="7564"/>
                    </a:cubicBezTo>
                    <a:lnTo>
                      <a:pt x="144" y="66"/>
                    </a:lnTo>
                    <a:cubicBezTo>
                      <a:pt x="144" y="26"/>
                      <a:pt x="118" y="0"/>
                      <a:pt x="7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42;p2"/>
              <p:cNvSpPr/>
              <p:nvPr/>
            </p:nvSpPr>
            <p:spPr>
              <a:xfrm>
                <a:off x="8501544" y="812487"/>
                <a:ext cx="17492" cy="655292"/>
              </a:xfrm>
              <a:custGeom>
                <a:avLst/>
                <a:gdLst/>
                <a:ahLst/>
                <a:cxnLst/>
                <a:rect l="l" t="t" r="r" b="b"/>
                <a:pathLst>
                  <a:path w="158" h="5919" extrusionOk="0">
                    <a:moveTo>
                      <a:pt x="79" y="0"/>
                    </a:moveTo>
                    <a:cubicBezTo>
                      <a:pt x="40" y="0"/>
                      <a:pt x="1" y="26"/>
                      <a:pt x="1" y="66"/>
                    </a:cubicBezTo>
                    <a:lnTo>
                      <a:pt x="1" y="5853"/>
                    </a:lnTo>
                    <a:cubicBezTo>
                      <a:pt x="1" y="5892"/>
                      <a:pt x="40" y="5918"/>
                      <a:pt x="79" y="5918"/>
                    </a:cubicBezTo>
                    <a:cubicBezTo>
                      <a:pt x="118" y="5918"/>
                      <a:pt x="158" y="5892"/>
                      <a:pt x="158" y="5853"/>
                    </a:cubicBezTo>
                    <a:lnTo>
                      <a:pt x="158" y="66"/>
                    </a:lnTo>
                    <a:cubicBezTo>
                      <a:pt x="158" y="26"/>
                      <a:pt x="118" y="0"/>
                      <a:pt x="7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43;p2"/>
              <p:cNvSpPr/>
              <p:nvPr/>
            </p:nvSpPr>
            <p:spPr>
              <a:xfrm>
                <a:off x="8322970" y="318947"/>
                <a:ext cx="17492" cy="262272"/>
              </a:xfrm>
              <a:custGeom>
                <a:avLst/>
                <a:gdLst/>
                <a:ahLst/>
                <a:cxnLst/>
                <a:rect l="l" t="t" r="r" b="b"/>
                <a:pathLst>
                  <a:path w="158" h="2369" extrusionOk="0">
                    <a:moveTo>
                      <a:pt x="79" y="0"/>
                    </a:moveTo>
                    <a:cubicBezTo>
                      <a:pt x="40" y="0"/>
                      <a:pt x="0" y="23"/>
                      <a:pt x="7" y="69"/>
                    </a:cubicBezTo>
                    <a:lnTo>
                      <a:pt x="7" y="2303"/>
                    </a:lnTo>
                    <a:cubicBezTo>
                      <a:pt x="7" y="2342"/>
                      <a:pt x="33" y="2368"/>
                      <a:pt x="72" y="2368"/>
                    </a:cubicBezTo>
                    <a:cubicBezTo>
                      <a:pt x="112" y="2368"/>
                      <a:pt x="151" y="2342"/>
                      <a:pt x="151" y="2303"/>
                    </a:cubicBezTo>
                    <a:lnTo>
                      <a:pt x="151" y="69"/>
                    </a:lnTo>
                    <a:cubicBezTo>
                      <a:pt x="157" y="23"/>
                      <a:pt x="118" y="0"/>
                      <a:pt x="7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44;p2"/>
              <p:cNvSpPr/>
              <p:nvPr/>
            </p:nvSpPr>
            <p:spPr>
              <a:xfrm>
                <a:off x="8268723" y="275881"/>
                <a:ext cx="111485" cy="93882"/>
              </a:xfrm>
              <a:custGeom>
                <a:avLst/>
                <a:gdLst/>
                <a:ahLst/>
                <a:cxnLst/>
                <a:rect l="l" t="t" r="r" b="b"/>
                <a:pathLst>
                  <a:path w="1007" h="848" extrusionOk="0">
                    <a:moveTo>
                      <a:pt x="598" y="0"/>
                    </a:moveTo>
                    <a:cubicBezTo>
                      <a:pt x="590" y="0"/>
                      <a:pt x="583" y="0"/>
                      <a:pt x="575" y="1"/>
                    </a:cubicBezTo>
                    <a:cubicBezTo>
                      <a:pt x="197" y="1"/>
                      <a:pt x="1" y="458"/>
                      <a:pt x="275" y="719"/>
                    </a:cubicBezTo>
                    <a:cubicBezTo>
                      <a:pt x="364" y="808"/>
                      <a:pt x="472" y="848"/>
                      <a:pt x="577" y="848"/>
                    </a:cubicBezTo>
                    <a:cubicBezTo>
                      <a:pt x="797" y="848"/>
                      <a:pt x="1006" y="675"/>
                      <a:pt x="1006" y="419"/>
                    </a:cubicBezTo>
                    <a:cubicBezTo>
                      <a:pt x="1006" y="191"/>
                      <a:pt x="823" y="0"/>
                      <a:pt x="59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45;p2"/>
              <p:cNvSpPr/>
              <p:nvPr/>
            </p:nvSpPr>
            <p:spPr>
              <a:xfrm>
                <a:off x="8079300" y="573799"/>
                <a:ext cx="504838" cy="503398"/>
              </a:xfrm>
              <a:custGeom>
                <a:avLst/>
                <a:gdLst/>
                <a:ahLst/>
                <a:cxnLst/>
                <a:rect l="l" t="t" r="r" b="b"/>
                <a:pathLst>
                  <a:path w="4560" h="4547" extrusionOk="0">
                    <a:moveTo>
                      <a:pt x="2273" y="1"/>
                    </a:moveTo>
                    <a:cubicBezTo>
                      <a:pt x="1019" y="1"/>
                      <a:pt x="0" y="1020"/>
                      <a:pt x="0" y="2274"/>
                    </a:cubicBezTo>
                    <a:cubicBezTo>
                      <a:pt x="0" y="3528"/>
                      <a:pt x="1019" y="4547"/>
                      <a:pt x="2273" y="4547"/>
                    </a:cubicBezTo>
                    <a:cubicBezTo>
                      <a:pt x="3540" y="4547"/>
                      <a:pt x="4559" y="3528"/>
                      <a:pt x="4559" y="2274"/>
                    </a:cubicBezTo>
                    <a:cubicBezTo>
                      <a:pt x="4559" y="1020"/>
                      <a:pt x="3540" y="1"/>
                      <a:pt x="227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6" name="Google Shape;46;p2"/>
            <p:cNvSpPr/>
            <p:nvPr/>
          </p:nvSpPr>
          <p:spPr>
            <a:xfrm>
              <a:off x="8521825" y="-123011"/>
              <a:ext cx="17950" cy="711973"/>
            </a:xfrm>
            <a:custGeom>
              <a:avLst/>
              <a:gdLst/>
              <a:ahLst/>
              <a:cxnLst/>
              <a:rect l="l" t="t" r="r" b="b"/>
              <a:pathLst>
                <a:path w="158" h="2369" extrusionOk="0">
                  <a:moveTo>
                    <a:pt x="79" y="0"/>
                  </a:moveTo>
                  <a:cubicBezTo>
                    <a:pt x="40" y="0"/>
                    <a:pt x="0" y="23"/>
                    <a:pt x="7" y="69"/>
                  </a:cubicBezTo>
                  <a:lnTo>
                    <a:pt x="7" y="2303"/>
                  </a:lnTo>
                  <a:cubicBezTo>
                    <a:pt x="7" y="2342"/>
                    <a:pt x="33" y="2368"/>
                    <a:pt x="72" y="2368"/>
                  </a:cubicBezTo>
                  <a:cubicBezTo>
                    <a:pt x="112" y="2368"/>
                    <a:pt x="151" y="2342"/>
                    <a:pt x="151" y="2303"/>
                  </a:cubicBezTo>
                  <a:lnTo>
                    <a:pt x="151" y="69"/>
                  </a:lnTo>
                  <a:cubicBezTo>
                    <a:pt x="157" y="23"/>
                    <a:pt x="118" y="0"/>
                    <a:pt x="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"/>
          <p:cNvSpPr txBox="1">
            <a:spLocks noGrp="1"/>
          </p:cNvSpPr>
          <p:nvPr>
            <p:ph type="subTitle" idx="1"/>
          </p:nvPr>
        </p:nvSpPr>
        <p:spPr>
          <a:xfrm>
            <a:off x="890925" y="2899200"/>
            <a:ext cx="3595500" cy="126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35" name="Google Shape;135;p7"/>
          <p:cNvSpPr txBox="1">
            <a:spLocks noGrp="1"/>
          </p:cNvSpPr>
          <p:nvPr>
            <p:ph type="title"/>
          </p:nvPr>
        </p:nvSpPr>
        <p:spPr>
          <a:xfrm>
            <a:off x="890938" y="974400"/>
            <a:ext cx="3595500" cy="19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7"/>
          <p:cNvSpPr/>
          <p:nvPr/>
        </p:nvSpPr>
        <p:spPr>
          <a:xfrm rot="5400000" flipH="1">
            <a:off x="-847178" y="-1062640"/>
            <a:ext cx="2308826" cy="3226380"/>
          </a:xfrm>
          <a:custGeom>
            <a:avLst/>
            <a:gdLst/>
            <a:ahLst/>
            <a:cxnLst/>
            <a:rect l="l" t="t" r="r" b="b"/>
            <a:pathLst>
              <a:path w="24478" h="28162" extrusionOk="0">
                <a:moveTo>
                  <a:pt x="19933" y="0"/>
                </a:moveTo>
                <a:cubicBezTo>
                  <a:pt x="18277" y="207"/>
                  <a:pt x="16653" y="741"/>
                  <a:pt x="15531" y="2060"/>
                </a:cubicBezTo>
                <a:cubicBezTo>
                  <a:pt x="14354" y="3455"/>
                  <a:pt x="13928" y="5504"/>
                  <a:pt x="12850" y="7008"/>
                </a:cubicBezTo>
                <a:cubicBezTo>
                  <a:pt x="10921" y="9722"/>
                  <a:pt x="7433" y="10038"/>
                  <a:pt x="4469" y="11051"/>
                </a:cubicBezTo>
                <a:cubicBezTo>
                  <a:pt x="2965" y="11563"/>
                  <a:pt x="1439" y="12402"/>
                  <a:pt x="764" y="13994"/>
                </a:cubicBezTo>
                <a:cubicBezTo>
                  <a:pt x="1" y="15770"/>
                  <a:pt x="535" y="18004"/>
                  <a:pt x="1385" y="19824"/>
                </a:cubicBezTo>
                <a:cubicBezTo>
                  <a:pt x="2725" y="22854"/>
                  <a:pt x="4022" y="24826"/>
                  <a:pt x="4295" y="28161"/>
                </a:cubicBezTo>
                <a:lnTo>
                  <a:pt x="24478" y="24412"/>
                </a:lnTo>
                <a:lnTo>
                  <a:pt x="19933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7"/>
          <p:cNvSpPr/>
          <p:nvPr/>
        </p:nvSpPr>
        <p:spPr>
          <a:xfrm rot="-5400000" flipH="1">
            <a:off x="6038118" y="3881857"/>
            <a:ext cx="607701" cy="2029886"/>
          </a:xfrm>
          <a:custGeom>
            <a:avLst/>
            <a:gdLst/>
            <a:ahLst/>
            <a:cxnLst/>
            <a:rect l="l" t="t" r="r" b="b"/>
            <a:pathLst>
              <a:path w="5897" h="15160" extrusionOk="0">
                <a:moveTo>
                  <a:pt x="5897" y="0"/>
                </a:moveTo>
                <a:cubicBezTo>
                  <a:pt x="5461" y="458"/>
                  <a:pt x="5003" y="905"/>
                  <a:pt x="4556" y="1351"/>
                </a:cubicBezTo>
                <a:cubicBezTo>
                  <a:pt x="3063" y="2834"/>
                  <a:pt x="1570" y="4425"/>
                  <a:pt x="786" y="6386"/>
                </a:cubicBezTo>
                <a:cubicBezTo>
                  <a:pt x="1" y="8337"/>
                  <a:pt x="55" y="10767"/>
                  <a:pt x="1429" y="12380"/>
                </a:cubicBezTo>
                <a:cubicBezTo>
                  <a:pt x="2420" y="13535"/>
                  <a:pt x="3913" y="14091"/>
                  <a:pt x="5265" y="14800"/>
                </a:cubicBezTo>
                <a:cubicBezTo>
                  <a:pt x="5472" y="14909"/>
                  <a:pt x="5690" y="15029"/>
                  <a:pt x="5897" y="15159"/>
                </a:cubicBezTo>
                <a:lnTo>
                  <a:pt x="5897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7"/>
          <p:cNvSpPr/>
          <p:nvPr/>
        </p:nvSpPr>
        <p:spPr>
          <a:xfrm rot="5400000">
            <a:off x="8123180" y="4296303"/>
            <a:ext cx="288938" cy="1519752"/>
          </a:xfrm>
          <a:custGeom>
            <a:avLst/>
            <a:gdLst/>
            <a:ahLst/>
            <a:cxnLst/>
            <a:rect l="l" t="t" r="r" b="b"/>
            <a:pathLst>
              <a:path w="5897" h="15160" extrusionOk="0">
                <a:moveTo>
                  <a:pt x="5897" y="0"/>
                </a:moveTo>
                <a:cubicBezTo>
                  <a:pt x="5461" y="458"/>
                  <a:pt x="5003" y="905"/>
                  <a:pt x="4556" y="1351"/>
                </a:cubicBezTo>
                <a:cubicBezTo>
                  <a:pt x="3063" y="2834"/>
                  <a:pt x="1570" y="4425"/>
                  <a:pt x="786" y="6386"/>
                </a:cubicBezTo>
                <a:cubicBezTo>
                  <a:pt x="1" y="8337"/>
                  <a:pt x="55" y="10767"/>
                  <a:pt x="1429" y="12380"/>
                </a:cubicBezTo>
                <a:cubicBezTo>
                  <a:pt x="2420" y="13535"/>
                  <a:pt x="3913" y="14091"/>
                  <a:pt x="5265" y="14800"/>
                </a:cubicBezTo>
                <a:cubicBezTo>
                  <a:pt x="5472" y="14909"/>
                  <a:pt x="5690" y="15029"/>
                  <a:pt x="5897" y="15159"/>
                </a:cubicBezTo>
                <a:lnTo>
                  <a:pt x="5897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9" name="Google Shape;139;p7"/>
          <p:cNvGrpSpPr/>
          <p:nvPr/>
        </p:nvGrpSpPr>
        <p:grpSpPr>
          <a:xfrm>
            <a:off x="4571999" y="-730852"/>
            <a:ext cx="1053405" cy="1648112"/>
            <a:chOff x="7738175" y="-197550"/>
            <a:chExt cx="1156953" cy="1810117"/>
          </a:xfrm>
        </p:grpSpPr>
        <p:sp>
          <p:nvSpPr>
            <p:cNvPr id="140" name="Google Shape;140;p7"/>
            <p:cNvSpPr/>
            <p:nvPr/>
          </p:nvSpPr>
          <p:spPr>
            <a:xfrm>
              <a:off x="8312700" y="-197550"/>
              <a:ext cx="7900" cy="1231355"/>
            </a:xfrm>
            <a:custGeom>
              <a:avLst/>
              <a:gdLst/>
              <a:ahLst/>
              <a:cxnLst/>
              <a:rect l="l" t="t" r="r" b="b"/>
              <a:pathLst>
                <a:path w="66" h="8375" extrusionOk="0">
                  <a:moveTo>
                    <a:pt x="0" y="0"/>
                  </a:moveTo>
                  <a:lnTo>
                    <a:pt x="0" y="8348"/>
                  </a:lnTo>
                  <a:cubicBezTo>
                    <a:pt x="0" y="8361"/>
                    <a:pt x="13" y="8374"/>
                    <a:pt x="40" y="8374"/>
                  </a:cubicBezTo>
                  <a:cubicBezTo>
                    <a:pt x="53" y="8374"/>
                    <a:pt x="66" y="8361"/>
                    <a:pt x="66" y="8348"/>
                  </a:cubicBezTo>
                  <a:lnTo>
                    <a:pt x="66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1" name="Google Shape;141;p7"/>
            <p:cNvGrpSpPr/>
            <p:nvPr/>
          </p:nvGrpSpPr>
          <p:grpSpPr>
            <a:xfrm>
              <a:off x="7738175" y="969264"/>
              <a:ext cx="1156953" cy="643303"/>
              <a:chOff x="7738175" y="1067921"/>
              <a:chExt cx="1156953" cy="643303"/>
            </a:xfrm>
          </p:grpSpPr>
          <p:sp>
            <p:nvSpPr>
              <p:cNvPr id="142" name="Google Shape;142;p7"/>
              <p:cNvSpPr/>
              <p:nvPr/>
            </p:nvSpPr>
            <p:spPr>
              <a:xfrm>
                <a:off x="8119070" y="1412371"/>
                <a:ext cx="348637" cy="298854"/>
              </a:xfrm>
              <a:custGeom>
                <a:avLst/>
                <a:gdLst/>
                <a:ahLst/>
                <a:cxnLst/>
                <a:rect l="l" t="t" r="r" b="b"/>
                <a:pathLst>
                  <a:path w="2248" h="1927" extrusionOk="0">
                    <a:moveTo>
                      <a:pt x="1294" y="0"/>
                    </a:moveTo>
                    <a:cubicBezTo>
                      <a:pt x="432" y="0"/>
                      <a:pt x="1" y="1032"/>
                      <a:pt x="615" y="1646"/>
                    </a:cubicBezTo>
                    <a:cubicBezTo>
                      <a:pt x="808" y="1840"/>
                      <a:pt x="1046" y="1926"/>
                      <a:pt x="1280" y="1926"/>
                    </a:cubicBezTo>
                    <a:cubicBezTo>
                      <a:pt x="1773" y="1926"/>
                      <a:pt x="2248" y="1543"/>
                      <a:pt x="2248" y="967"/>
                    </a:cubicBezTo>
                    <a:cubicBezTo>
                      <a:pt x="2248" y="431"/>
                      <a:pt x="1816" y="0"/>
                      <a:pt x="129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143;p7"/>
              <p:cNvSpPr/>
              <p:nvPr/>
            </p:nvSpPr>
            <p:spPr>
              <a:xfrm>
                <a:off x="7738175" y="1067921"/>
                <a:ext cx="1156953" cy="522800"/>
              </a:xfrm>
              <a:custGeom>
                <a:avLst/>
                <a:gdLst/>
                <a:ahLst/>
                <a:cxnLst/>
                <a:rect l="l" t="t" r="r" b="b"/>
                <a:pathLst>
                  <a:path w="7460" h="3371" extrusionOk="0">
                    <a:moveTo>
                      <a:pt x="3789" y="1"/>
                    </a:moveTo>
                    <a:cubicBezTo>
                      <a:pt x="2822" y="1"/>
                      <a:pt x="2052" y="471"/>
                      <a:pt x="1464" y="1059"/>
                    </a:cubicBezTo>
                    <a:lnTo>
                      <a:pt x="1412" y="1111"/>
                    </a:lnTo>
                    <a:cubicBezTo>
                      <a:pt x="811" y="1751"/>
                      <a:pt x="327" y="2509"/>
                      <a:pt x="1" y="3319"/>
                    </a:cubicBezTo>
                    <a:cubicBezTo>
                      <a:pt x="1" y="3371"/>
                      <a:pt x="7460" y="3371"/>
                      <a:pt x="7460" y="3371"/>
                    </a:cubicBezTo>
                    <a:cubicBezTo>
                      <a:pt x="7460" y="3371"/>
                      <a:pt x="6937" y="1816"/>
                      <a:pt x="5801" y="824"/>
                    </a:cubicBezTo>
                    <a:cubicBezTo>
                      <a:pt x="5775" y="797"/>
                      <a:pt x="5762" y="784"/>
                      <a:pt x="5736" y="758"/>
                    </a:cubicBezTo>
                    <a:cubicBezTo>
                      <a:pt x="5187" y="275"/>
                      <a:pt x="4508" y="14"/>
                      <a:pt x="378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" name="Google Shape;144;p7"/>
              <p:cNvSpPr/>
              <p:nvPr/>
            </p:nvSpPr>
            <p:spPr>
              <a:xfrm>
                <a:off x="7954988" y="1109020"/>
                <a:ext cx="680834" cy="277141"/>
              </a:xfrm>
              <a:custGeom>
                <a:avLst/>
                <a:gdLst/>
                <a:ahLst/>
                <a:cxnLst/>
                <a:rect l="l" t="t" r="r" b="b"/>
                <a:pathLst>
                  <a:path w="4390" h="1787" extrusionOk="0">
                    <a:moveTo>
                      <a:pt x="1633" y="0"/>
                    </a:moveTo>
                    <a:cubicBezTo>
                      <a:pt x="1624" y="0"/>
                      <a:pt x="1614" y="3"/>
                      <a:pt x="1607" y="10"/>
                    </a:cubicBezTo>
                    <a:cubicBezTo>
                      <a:pt x="1568" y="49"/>
                      <a:pt x="1542" y="75"/>
                      <a:pt x="1503" y="101"/>
                    </a:cubicBezTo>
                    <a:cubicBezTo>
                      <a:pt x="1176" y="389"/>
                      <a:pt x="797" y="624"/>
                      <a:pt x="392" y="807"/>
                    </a:cubicBezTo>
                    <a:cubicBezTo>
                      <a:pt x="312" y="836"/>
                      <a:pt x="243" y="853"/>
                      <a:pt x="187" y="853"/>
                    </a:cubicBezTo>
                    <a:cubicBezTo>
                      <a:pt x="144" y="853"/>
                      <a:pt x="108" y="843"/>
                      <a:pt x="79" y="820"/>
                    </a:cubicBezTo>
                    <a:cubicBezTo>
                      <a:pt x="66" y="807"/>
                      <a:pt x="53" y="794"/>
                      <a:pt x="53" y="781"/>
                    </a:cubicBezTo>
                    <a:lnTo>
                      <a:pt x="1" y="833"/>
                    </a:lnTo>
                    <a:cubicBezTo>
                      <a:pt x="1" y="846"/>
                      <a:pt x="27" y="859"/>
                      <a:pt x="40" y="872"/>
                    </a:cubicBezTo>
                    <a:cubicBezTo>
                      <a:pt x="88" y="916"/>
                      <a:pt x="144" y="931"/>
                      <a:pt x="198" y="931"/>
                    </a:cubicBezTo>
                    <a:cubicBezTo>
                      <a:pt x="290" y="931"/>
                      <a:pt x="378" y="889"/>
                      <a:pt x="419" y="872"/>
                    </a:cubicBezTo>
                    <a:cubicBezTo>
                      <a:pt x="732" y="755"/>
                      <a:pt x="1019" y="585"/>
                      <a:pt x="1281" y="389"/>
                    </a:cubicBezTo>
                    <a:lnTo>
                      <a:pt x="1281" y="389"/>
                    </a:lnTo>
                    <a:cubicBezTo>
                      <a:pt x="1098" y="689"/>
                      <a:pt x="1006" y="1029"/>
                      <a:pt x="1046" y="1382"/>
                    </a:cubicBezTo>
                    <a:cubicBezTo>
                      <a:pt x="1046" y="1512"/>
                      <a:pt x="1098" y="1617"/>
                      <a:pt x="1176" y="1708"/>
                    </a:cubicBezTo>
                    <a:cubicBezTo>
                      <a:pt x="1228" y="1760"/>
                      <a:pt x="1307" y="1787"/>
                      <a:pt x="1385" y="1787"/>
                    </a:cubicBezTo>
                    <a:cubicBezTo>
                      <a:pt x="1542" y="1774"/>
                      <a:pt x="1686" y="1708"/>
                      <a:pt x="1803" y="1591"/>
                    </a:cubicBezTo>
                    <a:cubicBezTo>
                      <a:pt x="2130" y="1264"/>
                      <a:pt x="2234" y="794"/>
                      <a:pt x="2287" y="376"/>
                    </a:cubicBezTo>
                    <a:cubicBezTo>
                      <a:pt x="2378" y="768"/>
                      <a:pt x="2600" y="1107"/>
                      <a:pt x="2914" y="1355"/>
                    </a:cubicBezTo>
                    <a:cubicBezTo>
                      <a:pt x="3017" y="1441"/>
                      <a:pt x="3142" y="1505"/>
                      <a:pt x="3261" y="1505"/>
                    </a:cubicBezTo>
                    <a:cubicBezTo>
                      <a:pt x="3322" y="1505"/>
                      <a:pt x="3382" y="1487"/>
                      <a:pt x="3436" y="1447"/>
                    </a:cubicBezTo>
                    <a:cubicBezTo>
                      <a:pt x="3619" y="1303"/>
                      <a:pt x="3528" y="1016"/>
                      <a:pt x="3475" y="898"/>
                    </a:cubicBezTo>
                    <a:cubicBezTo>
                      <a:pt x="3384" y="702"/>
                      <a:pt x="3279" y="506"/>
                      <a:pt x="3149" y="323"/>
                    </a:cubicBezTo>
                    <a:lnTo>
                      <a:pt x="3149" y="323"/>
                    </a:lnTo>
                    <a:cubicBezTo>
                      <a:pt x="3426" y="486"/>
                      <a:pt x="3730" y="564"/>
                      <a:pt x="4042" y="564"/>
                    </a:cubicBezTo>
                    <a:cubicBezTo>
                      <a:pt x="4158" y="564"/>
                      <a:pt x="4274" y="554"/>
                      <a:pt x="4390" y="532"/>
                    </a:cubicBezTo>
                    <a:cubicBezTo>
                      <a:pt x="4364" y="506"/>
                      <a:pt x="4338" y="480"/>
                      <a:pt x="4311" y="467"/>
                    </a:cubicBezTo>
                    <a:cubicBezTo>
                      <a:pt x="4228" y="480"/>
                      <a:pt x="4143" y="486"/>
                      <a:pt x="4059" y="486"/>
                    </a:cubicBezTo>
                    <a:cubicBezTo>
                      <a:pt x="3621" y="486"/>
                      <a:pt x="3192" y="317"/>
                      <a:pt x="2874" y="10"/>
                    </a:cubicBezTo>
                    <a:cubicBezTo>
                      <a:pt x="2868" y="3"/>
                      <a:pt x="2858" y="0"/>
                      <a:pt x="2848" y="0"/>
                    </a:cubicBezTo>
                    <a:cubicBezTo>
                      <a:pt x="2839" y="0"/>
                      <a:pt x="2829" y="3"/>
                      <a:pt x="2822" y="10"/>
                    </a:cubicBezTo>
                    <a:cubicBezTo>
                      <a:pt x="2809" y="23"/>
                      <a:pt x="2809" y="49"/>
                      <a:pt x="2822" y="62"/>
                    </a:cubicBezTo>
                    <a:lnTo>
                      <a:pt x="2835" y="62"/>
                    </a:lnTo>
                    <a:cubicBezTo>
                      <a:pt x="3070" y="310"/>
                      <a:pt x="3253" y="598"/>
                      <a:pt x="3397" y="898"/>
                    </a:cubicBezTo>
                    <a:cubicBezTo>
                      <a:pt x="3436" y="977"/>
                      <a:pt x="3528" y="1238"/>
                      <a:pt x="3384" y="1355"/>
                    </a:cubicBezTo>
                    <a:cubicBezTo>
                      <a:pt x="3347" y="1389"/>
                      <a:pt x="3302" y="1402"/>
                      <a:pt x="3254" y="1402"/>
                    </a:cubicBezTo>
                    <a:cubicBezTo>
                      <a:pt x="3150" y="1402"/>
                      <a:pt x="3033" y="1340"/>
                      <a:pt x="2953" y="1277"/>
                    </a:cubicBezTo>
                    <a:cubicBezTo>
                      <a:pt x="2587" y="990"/>
                      <a:pt x="2365" y="572"/>
                      <a:pt x="2313" y="114"/>
                    </a:cubicBezTo>
                    <a:cubicBezTo>
                      <a:pt x="2313" y="101"/>
                      <a:pt x="2287" y="75"/>
                      <a:pt x="2274" y="75"/>
                    </a:cubicBezTo>
                    <a:cubicBezTo>
                      <a:pt x="2260" y="75"/>
                      <a:pt x="2234" y="101"/>
                      <a:pt x="2234" y="114"/>
                    </a:cubicBezTo>
                    <a:cubicBezTo>
                      <a:pt x="2169" y="676"/>
                      <a:pt x="2078" y="1173"/>
                      <a:pt x="1751" y="1512"/>
                    </a:cubicBezTo>
                    <a:cubicBezTo>
                      <a:pt x="1661" y="1603"/>
                      <a:pt x="1514" y="1687"/>
                      <a:pt x="1385" y="1687"/>
                    </a:cubicBezTo>
                    <a:cubicBezTo>
                      <a:pt x="1327" y="1687"/>
                      <a:pt x="1273" y="1670"/>
                      <a:pt x="1228" y="1630"/>
                    </a:cubicBezTo>
                    <a:cubicBezTo>
                      <a:pt x="1163" y="1564"/>
                      <a:pt x="1124" y="1460"/>
                      <a:pt x="1124" y="1355"/>
                    </a:cubicBezTo>
                    <a:cubicBezTo>
                      <a:pt x="1085" y="911"/>
                      <a:pt x="1242" y="467"/>
                      <a:pt x="1568" y="154"/>
                    </a:cubicBezTo>
                    <a:cubicBezTo>
                      <a:pt x="1594" y="128"/>
                      <a:pt x="1620" y="101"/>
                      <a:pt x="1660" y="62"/>
                    </a:cubicBezTo>
                    <a:cubicBezTo>
                      <a:pt x="1673" y="49"/>
                      <a:pt x="1673" y="23"/>
                      <a:pt x="1660" y="10"/>
                    </a:cubicBezTo>
                    <a:cubicBezTo>
                      <a:pt x="1653" y="3"/>
                      <a:pt x="1643" y="0"/>
                      <a:pt x="163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45" name="Google Shape;145;p7"/>
          <p:cNvSpPr/>
          <p:nvPr/>
        </p:nvSpPr>
        <p:spPr>
          <a:xfrm rot="-554260">
            <a:off x="477109" y="4245519"/>
            <a:ext cx="152073" cy="151412"/>
          </a:xfrm>
          <a:custGeom>
            <a:avLst/>
            <a:gdLst/>
            <a:ahLst/>
            <a:cxnLst/>
            <a:rect l="l" t="t" r="r" b="b"/>
            <a:pathLst>
              <a:path w="1621" h="1614" extrusionOk="0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7"/>
          <p:cNvSpPr/>
          <p:nvPr/>
        </p:nvSpPr>
        <p:spPr>
          <a:xfrm rot="-554260">
            <a:off x="4859107" y="4356900"/>
            <a:ext cx="152073" cy="151412"/>
          </a:xfrm>
          <a:custGeom>
            <a:avLst/>
            <a:gdLst/>
            <a:ahLst/>
            <a:cxnLst/>
            <a:rect l="l" t="t" r="r" b="b"/>
            <a:pathLst>
              <a:path w="1621" h="1614" extrusionOk="0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7"/>
          <p:cNvSpPr/>
          <p:nvPr/>
        </p:nvSpPr>
        <p:spPr>
          <a:xfrm rot="-554260">
            <a:off x="2536624" y="492897"/>
            <a:ext cx="198698" cy="196817"/>
          </a:xfrm>
          <a:custGeom>
            <a:avLst/>
            <a:gdLst/>
            <a:ahLst/>
            <a:cxnLst/>
            <a:rect l="l" t="t" r="r" b="b"/>
            <a:pathLst>
              <a:path w="2118" h="2098" extrusionOk="0">
                <a:moveTo>
                  <a:pt x="1052" y="1"/>
                </a:moveTo>
                <a:cubicBezTo>
                  <a:pt x="1033" y="1"/>
                  <a:pt x="1013" y="10"/>
                  <a:pt x="1007" y="30"/>
                </a:cubicBezTo>
                <a:lnTo>
                  <a:pt x="824" y="422"/>
                </a:lnTo>
                <a:cubicBezTo>
                  <a:pt x="745" y="592"/>
                  <a:pt x="602" y="735"/>
                  <a:pt x="432" y="814"/>
                </a:cubicBezTo>
                <a:lnTo>
                  <a:pt x="40" y="997"/>
                </a:lnTo>
                <a:cubicBezTo>
                  <a:pt x="1" y="1023"/>
                  <a:pt x="1" y="1075"/>
                  <a:pt x="40" y="1101"/>
                </a:cubicBezTo>
                <a:lnTo>
                  <a:pt x="432" y="1284"/>
                </a:lnTo>
                <a:cubicBezTo>
                  <a:pt x="602" y="1363"/>
                  <a:pt x="745" y="1493"/>
                  <a:pt x="824" y="1676"/>
                </a:cubicBezTo>
                <a:lnTo>
                  <a:pt x="1007" y="2068"/>
                </a:lnTo>
                <a:cubicBezTo>
                  <a:pt x="1013" y="2088"/>
                  <a:pt x="1033" y="2097"/>
                  <a:pt x="1052" y="2097"/>
                </a:cubicBezTo>
                <a:cubicBezTo>
                  <a:pt x="1072" y="2097"/>
                  <a:pt x="1092" y="2088"/>
                  <a:pt x="1098" y="2068"/>
                </a:cubicBezTo>
                <a:lnTo>
                  <a:pt x="1281" y="1676"/>
                </a:lnTo>
                <a:cubicBezTo>
                  <a:pt x="1359" y="1493"/>
                  <a:pt x="1503" y="1363"/>
                  <a:pt x="1673" y="1284"/>
                </a:cubicBezTo>
                <a:lnTo>
                  <a:pt x="2065" y="1101"/>
                </a:lnTo>
                <a:cubicBezTo>
                  <a:pt x="2117" y="1075"/>
                  <a:pt x="2117" y="1023"/>
                  <a:pt x="2065" y="997"/>
                </a:cubicBezTo>
                <a:lnTo>
                  <a:pt x="1673" y="814"/>
                </a:lnTo>
                <a:cubicBezTo>
                  <a:pt x="1503" y="735"/>
                  <a:pt x="1359" y="592"/>
                  <a:pt x="1281" y="422"/>
                </a:cubicBezTo>
                <a:lnTo>
                  <a:pt x="1098" y="30"/>
                </a:lnTo>
                <a:cubicBezTo>
                  <a:pt x="1092" y="10"/>
                  <a:pt x="1072" y="1"/>
                  <a:pt x="105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7"/>
          <p:cNvSpPr/>
          <p:nvPr/>
        </p:nvSpPr>
        <p:spPr>
          <a:xfrm rot="-554260">
            <a:off x="7571574" y="443935"/>
            <a:ext cx="198698" cy="196817"/>
          </a:xfrm>
          <a:custGeom>
            <a:avLst/>
            <a:gdLst/>
            <a:ahLst/>
            <a:cxnLst/>
            <a:rect l="l" t="t" r="r" b="b"/>
            <a:pathLst>
              <a:path w="2118" h="2098" extrusionOk="0">
                <a:moveTo>
                  <a:pt x="1052" y="1"/>
                </a:moveTo>
                <a:cubicBezTo>
                  <a:pt x="1033" y="1"/>
                  <a:pt x="1013" y="10"/>
                  <a:pt x="1007" y="30"/>
                </a:cubicBezTo>
                <a:lnTo>
                  <a:pt x="824" y="422"/>
                </a:lnTo>
                <a:cubicBezTo>
                  <a:pt x="745" y="592"/>
                  <a:pt x="602" y="735"/>
                  <a:pt x="432" y="814"/>
                </a:cubicBezTo>
                <a:lnTo>
                  <a:pt x="40" y="997"/>
                </a:lnTo>
                <a:cubicBezTo>
                  <a:pt x="1" y="1023"/>
                  <a:pt x="1" y="1075"/>
                  <a:pt x="40" y="1101"/>
                </a:cubicBezTo>
                <a:lnTo>
                  <a:pt x="432" y="1284"/>
                </a:lnTo>
                <a:cubicBezTo>
                  <a:pt x="602" y="1363"/>
                  <a:pt x="745" y="1493"/>
                  <a:pt x="824" y="1676"/>
                </a:cubicBezTo>
                <a:lnTo>
                  <a:pt x="1007" y="2068"/>
                </a:lnTo>
                <a:cubicBezTo>
                  <a:pt x="1013" y="2088"/>
                  <a:pt x="1033" y="2097"/>
                  <a:pt x="1052" y="2097"/>
                </a:cubicBezTo>
                <a:cubicBezTo>
                  <a:pt x="1072" y="2097"/>
                  <a:pt x="1092" y="2088"/>
                  <a:pt x="1098" y="2068"/>
                </a:cubicBezTo>
                <a:lnTo>
                  <a:pt x="1281" y="1676"/>
                </a:lnTo>
                <a:cubicBezTo>
                  <a:pt x="1359" y="1493"/>
                  <a:pt x="1503" y="1363"/>
                  <a:pt x="1673" y="1284"/>
                </a:cubicBezTo>
                <a:lnTo>
                  <a:pt x="2065" y="1101"/>
                </a:lnTo>
                <a:cubicBezTo>
                  <a:pt x="2117" y="1075"/>
                  <a:pt x="2117" y="1023"/>
                  <a:pt x="2065" y="997"/>
                </a:cubicBezTo>
                <a:lnTo>
                  <a:pt x="1673" y="814"/>
                </a:lnTo>
                <a:cubicBezTo>
                  <a:pt x="1503" y="735"/>
                  <a:pt x="1359" y="592"/>
                  <a:pt x="1281" y="422"/>
                </a:cubicBezTo>
                <a:lnTo>
                  <a:pt x="1098" y="30"/>
                </a:lnTo>
                <a:cubicBezTo>
                  <a:pt x="1092" y="10"/>
                  <a:pt x="1072" y="1"/>
                  <a:pt x="105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7"/>
          <p:cNvSpPr/>
          <p:nvPr/>
        </p:nvSpPr>
        <p:spPr>
          <a:xfrm rot="-554260">
            <a:off x="477109" y="1466544"/>
            <a:ext cx="152073" cy="151412"/>
          </a:xfrm>
          <a:custGeom>
            <a:avLst/>
            <a:gdLst/>
            <a:ahLst/>
            <a:cxnLst/>
            <a:rect l="l" t="t" r="r" b="b"/>
            <a:pathLst>
              <a:path w="1621" h="1614" extrusionOk="0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1"/>
          <p:cNvSpPr txBox="1">
            <a:spLocks noGrp="1"/>
          </p:cNvSpPr>
          <p:nvPr>
            <p:ph type="title" hasCustomPrompt="1"/>
          </p:nvPr>
        </p:nvSpPr>
        <p:spPr>
          <a:xfrm>
            <a:off x="3483575" y="1628550"/>
            <a:ext cx="4536900" cy="140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95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98" name="Google Shape;198;p11"/>
          <p:cNvSpPr txBox="1">
            <a:spLocks noGrp="1"/>
          </p:cNvSpPr>
          <p:nvPr>
            <p:ph type="body" idx="1"/>
          </p:nvPr>
        </p:nvSpPr>
        <p:spPr>
          <a:xfrm>
            <a:off x="3483575" y="3028950"/>
            <a:ext cx="4536900" cy="48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9" name="Google Shape;199;p11"/>
          <p:cNvSpPr/>
          <p:nvPr/>
        </p:nvSpPr>
        <p:spPr>
          <a:xfrm rot="5400000" flipH="1">
            <a:off x="7711192" y="-892410"/>
            <a:ext cx="714068" cy="2385199"/>
          </a:xfrm>
          <a:custGeom>
            <a:avLst/>
            <a:gdLst/>
            <a:ahLst/>
            <a:cxnLst/>
            <a:rect l="l" t="t" r="r" b="b"/>
            <a:pathLst>
              <a:path w="5897" h="15160" extrusionOk="0">
                <a:moveTo>
                  <a:pt x="5897" y="0"/>
                </a:moveTo>
                <a:cubicBezTo>
                  <a:pt x="5461" y="458"/>
                  <a:pt x="5003" y="905"/>
                  <a:pt x="4556" y="1351"/>
                </a:cubicBezTo>
                <a:cubicBezTo>
                  <a:pt x="3063" y="2834"/>
                  <a:pt x="1570" y="4425"/>
                  <a:pt x="786" y="6386"/>
                </a:cubicBezTo>
                <a:cubicBezTo>
                  <a:pt x="1" y="8337"/>
                  <a:pt x="55" y="10767"/>
                  <a:pt x="1429" y="12380"/>
                </a:cubicBezTo>
                <a:cubicBezTo>
                  <a:pt x="2420" y="13535"/>
                  <a:pt x="3913" y="14091"/>
                  <a:pt x="5265" y="14800"/>
                </a:cubicBezTo>
                <a:cubicBezTo>
                  <a:pt x="5472" y="14909"/>
                  <a:pt x="5690" y="15029"/>
                  <a:pt x="5897" y="15159"/>
                </a:cubicBezTo>
                <a:lnTo>
                  <a:pt x="5897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11"/>
          <p:cNvSpPr/>
          <p:nvPr/>
        </p:nvSpPr>
        <p:spPr>
          <a:xfrm rot="-5400000">
            <a:off x="5635701" y="-779981"/>
            <a:ext cx="339520" cy="1785772"/>
          </a:xfrm>
          <a:custGeom>
            <a:avLst/>
            <a:gdLst/>
            <a:ahLst/>
            <a:cxnLst/>
            <a:rect l="l" t="t" r="r" b="b"/>
            <a:pathLst>
              <a:path w="5897" h="15160" extrusionOk="0">
                <a:moveTo>
                  <a:pt x="5897" y="0"/>
                </a:moveTo>
                <a:cubicBezTo>
                  <a:pt x="5461" y="458"/>
                  <a:pt x="5003" y="905"/>
                  <a:pt x="4556" y="1351"/>
                </a:cubicBezTo>
                <a:cubicBezTo>
                  <a:pt x="3063" y="2834"/>
                  <a:pt x="1570" y="4425"/>
                  <a:pt x="786" y="6386"/>
                </a:cubicBezTo>
                <a:cubicBezTo>
                  <a:pt x="1" y="8337"/>
                  <a:pt x="55" y="10767"/>
                  <a:pt x="1429" y="12380"/>
                </a:cubicBezTo>
                <a:cubicBezTo>
                  <a:pt x="2420" y="13535"/>
                  <a:pt x="3913" y="14091"/>
                  <a:pt x="5265" y="14800"/>
                </a:cubicBezTo>
                <a:cubicBezTo>
                  <a:pt x="5472" y="14909"/>
                  <a:pt x="5690" y="15029"/>
                  <a:pt x="5897" y="15159"/>
                </a:cubicBezTo>
                <a:lnTo>
                  <a:pt x="5897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11"/>
          <p:cNvSpPr/>
          <p:nvPr/>
        </p:nvSpPr>
        <p:spPr>
          <a:xfrm rot="-4914955" flipH="1">
            <a:off x="-1679063" y="3695183"/>
            <a:ext cx="4149748" cy="2795954"/>
          </a:xfrm>
          <a:custGeom>
            <a:avLst/>
            <a:gdLst/>
            <a:ahLst/>
            <a:cxnLst/>
            <a:rect l="l" t="t" r="r" b="b"/>
            <a:pathLst>
              <a:path w="63276" h="54078" extrusionOk="0">
                <a:moveTo>
                  <a:pt x="54840" y="1"/>
                </a:moveTo>
                <a:lnTo>
                  <a:pt x="1" y="10202"/>
                </a:lnTo>
                <a:cubicBezTo>
                  <a:pt x="459" y="13918"/>
                  <a:pt x="1657" y="17569"/>
                  <a:pt x="4622" y="20075"/>
                </a:cubicBezTo>
                <a:cubicBezTo>
                  <a:pt x="7749" y="22734"/>
                  <a:pt x="12370" y="23672"/>
                  <a:pt x="15760" y="26091"/>
                </a:cubicBezTo>
                <a:cubicBezTo>
                  <a:pt x="21841" y="30450"/>
                  <a:pt x="22538" y="38275"/>
                  <a:pt x="24827" y="44945"/>
                </a:cubicBezTo>
                <a:cubicBezTo>
                  <a:pt x="25971" y="48301"/>
                  <a:pt x="27857" y="51734"/>
                  <a:pt x="31431" y="53260"/>
                </a:cubicBezTo>
                <a:cubicBezTo>
                  <a:pt x="32783" y="53833"/>
                  <a:pt x="34245" y="54078"/>
                  <a:pt x="35748" y="54078"/>
                </a:cubicBezTo>
                <a:cubicBezTo>
                  <a:pt x="38705" y="54078"/>
                  <a:pt x="41818" y="53130"/>
                  <a:pt x="44542" y="51865"/>
                </a:cubicBezTo>
                <a:cubicBezTo>
                  <a:pt x="51353" y="48846"/>
                  <a:pt x="55778" y="45937"/>
                  <a:pt x="63276" y="45326"/>
                </a:cubicBezTo>
                <a:lnTo>
                  <a:pt x="5484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2" name="Google Shape;202;p11"/>
          <p:cNvGrpSpPr/>
          <p:nvPr/>
        </p:nvGrpSpPr>
        <p:grpSpPr>
          <a:xfrm flipH="1">
            <a:off x="-245897" y="-432210"/>
            <a:ext cx="2128540" cy="1965525"/>
            <a:chOff x="7164153" y="-355122"/>
            <a:chExt cx="2128540" cy="1965525"/>
          </a:xfrm>
        </p:grpSpPr>
        <p:sp>
          <p:nvSpPr>
            <p:cNvPr id="203" name="Google Shape;203;p11"/>
            <p:cNvSpPr/>
            <p:nvPr/>
          </p:nvSpPr>
          <p:spPr>
            <a:xfrm rot="2536425">
              <a:off x="7076163" y="365416"/>
              <a:ext cx="2345068" cy="524448"/>
            </a:xfrm>
            <a:custGeom>
              <a:avLst/>
              <a:gdLst/>
              <a:ahLst/>
              <a:cxnLst/>
              <a:rect l="l" t="t" r="r" b="b"/>
              <a:pathLst>
                <a:path w="16710" h="3737" extrusionOk="0">
                  <a:moveTo>
                    <a:pt x="16657" y="0"/>
                  </a:moveTo>
                  <a:cubicBezTo>
                    <a:pt x="16213" y="510"/>
                    <a:pt x="14083" y="2600"/>
                    <a:pt x="9028" y="3410"/>
                  </a:cubicBezTo>
                  <a:cubicBezTo>
                    <a:pt x="7762" y="3613"/>
                    <a:pt x="6604" y="3692"/>
                    <a:pt x="5566" y="3692"/>
                  </a:cubicBezTo>
                  <a:cubicBezTo>
                    <a:pt x="3670" y="3692"/>
                    <a:pt x="2177" y="3428"/>
                    <a:pt x="1164" y="3175"/>
                  </a:cubicBezTo>
                  <a:lnTo>
                    <a:pt x="1098" y="3149"/>
                  </a:lnTo>
                  <a:cubicBezTo>
                    <a:pt x="641" y="3018"/>
                    <a:pt x="301" y="2913"/>
                    <a:pt x="66" y="2822"/>
                  </a:cubicBezTo>
                  <a:cubicBezTo>
                    <a:pt x="40" y="2835"/>
                    <a:pt x="27" y="2848"/>
                    <a:pt x="1" y="2874"/>
                  </a:cubicBezTo>
                  <a:cubicBezTo>
                    <a:pt x="249" y="2953"/>
                    <a:pt x="615" y="3083"/>
                    <a:pt x="1085" y="3201"/>
                  </a:cubicBezTo>
                  <a:lnTo>
                    <a:pt x="1164" y="3227"/>
                  </a:lnTo>
                  <a:cubicBezTo>
                    <a:pt x="2091" y="3449"/>
                    <a:pt x="3032" y="3606"/>
                    <a:pt x="3985" y="3684"/>
                  </a:cubicBezTo>
                  <a:cubicBezTo>
                    <a:pt x="4469" y="3723"/>
                    <a:pt x="5004" y="3736"/>
                    <a:pt x="5566" y="3736"/>
                  </a:cubicBezTo>
                  <a:cubicBezTo>
                    <a:pt x="5814" y="3736"/>
                    <a:pt x="6062" y="3736"/>
                    <a:pt x="6324" y="3723"/>
                  </a:cubicBezTo>
                  <a:lnTo>
                    <a:pt x="6402" y="3723"/>
                  </a:lnTo>
                  <a:cubicBezTo>
                    <a:pt x="7160" y="3697"/>
                    <a:pt x="7917" y="3632"/>
                    <a:pt x="8688" y="3514"/>
                  </a:cubicBezTo>
                  <a:lnTo>
                    <a:pt x="8714" y="3514"/>
                  </a:lnTo>
                  <a:cubicBezTo>
                    <a:pt x="8819" y="3501"/>
                    <a:pt x="8923" y="3488"/>
                    <a:pt x="9041" y="3475"/>
                  </a:cubicBezTo>
                  <a:cubicBezTo>
                    <a:pt x="9759" y="3358"/>
                    <a:pt x="10465" y="3201"/>
                    <a:pt x="11170" y="3018"/>
                  </a:cubicBezTo>
                  <a:lnTo>
                    <a:pt x="11209" y="3005"/>
                  </a:lnTo>
                  <a:cubicBezTo>
                    <a:pt x="11993" y="2796"/>
                    <a:pt x="12764" y="2521"/>
                    <a:pt x="13495" y="2195"/>
                  </a:cubicBezTo>
                  <a:lnTo>
                    <a:pt x="13535" y="2182"/>
                  </a:lnTo>
                  <a:cubicBezTo>
                    <a:pt x="15494" y="1307"/>
                    <a:pt x="16448" y="340"/>
                    <a:pt x="16709" y="39"/>
                  </a:cubicBezTo>
                  <a:cubicBezTo>
                    <a:pt x="16696" y="13"/>
                    <a:pt x="16670" y="0"/>
                    <a:pt x="16657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1"/>
            <p:cNvSpPr/>
            <p:nvPr/>
          </p:nvSpPr>
          <p:spPr>
            <a:xfrm rot="2536425">
              <a:off x="7673145" y="623590"/>
              <a:ext cx="203632" cy="172617"/>
            </a:xfrm>
            <a:custGeom>
              <a:avLst/>
              <a:gdLst/>
              <a:ahLst/>
              <a:cxnLst/>
              <a:rect l="l" t="t" r="r" b="b"/>
              <a:pathLst>
                <a:path w="1451" h="1230" extrusionOk="0">
                  <a:moveTo>
                    <a:pt x="846" y="0"/>
                  </a:moveTo>
                  <a:cubicBezTo>
                    <a:pt x="839" y="0"/>
                    <a:pt x="831" y="0"/>
                    <a:pt x="824" y="0"/>
                  </a:cubicBezTo>
                  <a:cubicBezTo>
                    <a:pt x="275" y="0"/>
                    <a:pt x="1" y="667"/>
                    <a:pt x="393" y="1046"/>
                  </a:cubicBezTo>
                  <a:cubicBezTo>
                    <a:pt x="520" y="1173"/>
                    <a:pt x="677" y="1230"/>
                    <a:pt x="830" y="1230"/>
                  </a:cubicBezTo>
                  <a:cubicBezTo>
                    <a:pt x="1147" y="1230"/>
                    <a:pt x="1451" y="985"/>
                    <a:pt x="1451" y="614"/>
                  </a:cubicBezTo>
                  <a:cubicBezTo>
                    <a:pt x="1451" y="282"/>
                    <a:pt x="1176" y="0"/>
                    <a:pt x="8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1"/>
            <p:cNvSpPr/>
            <p:nvPr/>
          </p:nvSpPr>
          <p:spPr>
            <a:xfrm rot="2536425">
              <a:off x="7828152" y="623794"/>
              <a:ext cx="58802" cy="42242"/>
            </a:xfrm>
            <a:custGeom>
              <a:avLst/>
              <a:gdLst/>
              <a:ahLst/>
              <a:cxnLst/>
              <a:rect l="l" t="t" r="r" b="b"/>
              <a:pathLst>
                <a:path w="419" h="301" extrusionOk="0">
                  <a:moveTo>
                    <a:pt x="197" y="0"/>
                  </a:moveTo>
                  <a:lnTo>
                    <a:pt x="1" y="301"/>
                  </a:lnTo>
                  <a:lnTo>
                    <a:pt x="419" y="301"/>
                  </a:lnTo>
                  <a:lnTo>
                    <a:pt x="19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1"/>
            <p:cNvSpPr/>
            <p:nvPr/>
          </p:nvSpPr>
          <p:spPr>
            <a:xfrm rot="2536425">
              <a:off x="7961736" y="846514"/>
              <a:ext cx="210649" cy="174021"/>
            </a:xfrm>
            <a:custGeom>
              <a:avLst/>
              <a:gdLst/>
              <a:ahLst/>
              <a:cxnLst/>
              <a:rect l="l" t="t" r="r" b="b"/>
              <a:pathLst>
                <a:path w="1501" h="1240" extrusionOk="0">
                  <a:moveTo>
                    <a:pt x="786" y="0"/>
                  </a:moveTo>
                  <a:cubicBezTo>
                    <a:pt x="738" y="0"/>
                    <a:pt x="689" y="6"/>
                    <a:pt x="640" y="17"/>
                  </a:cubicBezTo>
                  <a:cubicBezTo>
                    <a:pt x="105" y="161"/>
                    <a:pt x="0" y="867"/>
                    <a:pt x="484" y="1154"/>
                  </a:cubicBezTo>
                  <a:cubicBezTo>
                    <a:pt x="584" y="1213"/>
                    <a:pt x="690" y="1239"/>
                    <a:pt x="792" y="1239"/>
                  </a:cubicBezTo>
                  <a:cubicBezTo>
                    <a:pt x="1168" y="1239"/>
                    <a:pt x="1501" y="883"/>
                    <a:pt x="1398" y="462"/>
                  </a:cubicBezTo>
                  <a:cubicBezTo>
                    <a:pt x="1320" y="184"/>
                    <a:pt x="1063" y="0"/>
                    <a:pt x="78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1"/>
            <p:cNvSpPr/>
            <p:nvPr/>
          </p:nvSpPr>
          <p:spPr>
            <a:xfrm rot="2536425">
              <a:off x="8094075" y="828818"/>
              <a:ext cx="56978" cy="49540"/>
            </a:xfrm>
            <a:custGeom>
              <a:avLst/>
              <a:gdLst/>
              <a:ahLst/>
              <a:cxnLst/>
              <a:rect l="l" t="t" r="r" b="b"/>
              <a:pathLst>
                <a:path w="406" h="353" extrusionOk="0">
                  <a:moveTo>
                    <a:pt x="118" y="0"/>
                  </a:moveTo>
                  <a:lnTo>
                    <a:pt x="1" y="353"/>
                  </a:lnTo>
                  <a:lnTo>
                    <a:pt x="1" y="353"/>
                  </a:lnTo>
                  <a:lnTo>
                    <a:pt x="406" y="248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1"/>
            <p:cNvSpPr/>
            <p:nvPr/>
          </p:nvSpPr>
          <p:spPr>
            <a:xfrm rot="2536425">
              <a:off x="8287080" y="1038857"/>
              <a:ext cx="209947" cy="174442"/>
            </a:xfrm>
            <a:custGeom>
              <a:avLst/>
              <a:gdLst/>
              <a:ahLst/>
              <a:cxnLst/>
              <a:rect l="l" t="t" r="r" b="b"/>
              <a:pathLst>
                <a:path w="1496" h="1243" extrusionOk="0">
                  <a:moveTo>
                    <a:pt x="749" y="0"/>
                  </a:moveTo>
                  <a:cubicBezTo>
                    <a:pt x="678" y="0"/>
                    <a:pt x="606" y="13"/>
                    <a:pt x="536" y="39"/>
                  </a:cubicBezTo>
                  <a:cubicBezTo>
                    <a:pt x="13" y="235"/>
                    <a:pt x="0" y="966"/>
                    <a:pt x="497" y="1188"/>
                  </a:cubicBezTo>
                  <a:cubicBezTo>
                    <a:pt x="582" y="1226"/>
                    <a:pt x="669" y="1243"/>
                    <a:pt x="752" y="1243"/>
                  </a:cubicBezTo>
                  <a:cubicBezTo>
                    <a:pt x="1162" y="1243"/>
                    <a:pt x="1496" y="828"/>
                    <a:pt x="1333" y="405"/>
                  </a:cubicBezTo>
                  <a:cubicBezTo>
                    <a:pt x="1231" y="151"/>
                    <a:pt x="996" y="0"/>
                    <a:pt x="74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11"/>
            <p:cNvSpPr/>
            <p:nvPr/>
          </p:nvSpPr>
          <p:spPr>
            <a:xfrm rot="2536425">
              <a:off x="8406897" y="1015666"/>
              <a:ext cx="55153" cy="49680"/>
            </a:xfrm>
            <a:custGeom>
              <a:avLst/>
              <a:gdLst/>
              <a:ahLst/>
              <a:cxnLst/>
              <a:rect l="l" t="t" r="r" b="b"/>
              <a:pathLst>
                <a:path w="393" h="354" extrusionOk="0">
                  <a:moveTo>
                    <a:pt x="79" y="1"/>
                  </a:moveTo>
                  <a:lnTo>
                    <a:pt x="1" y="353"/>
                  </a:lnTo>
                  <a:lnTo>
                    <a:pt x="393" y="210"/>
                  </a:lnTo>
                  <a:lnTo>
                    <a:pt x="7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11"/>
            <p:cNvSpPr/>
            <p:nvPr/>
          </p:nvSpPr>
          <p:spPr>
            <a:xfrm rot="2536425">
              <a:off x="8604479" y="1172485"/>
              <a:ext cx="209947" cy="173600"/>
            </a:xfrm>
            <a:custGeom>
              <a:avLst/>
              <a:gdLst/>
              <a:ahLst/>
              <a:cxnLst/>
              <a:rect l="l" t="t" r="r" b="b"/>
              <a:pathLst>
                <a:path w="1496" h="1237" extrusionOk="0">
                  <a:moveTo>
                    <a:pt x="764" y="1"/>
                  </a:moveTo>
                  <a:cubicBezTo>
                    <a:pt x="689" y="1"/>
                    <a:pt x="612" y="15"/>
                    <a:pt x="536" y="45"/>
                  </a:cubicBezTo>
                  <a:cubicBezTo>
                    <a:pt x="27" y="241"/>
                    <a:pt x="0" y="959"/>
                    <a:pt x="510" y="1181"/>
                  </a:cubicBezTo>
                  <a:cubicBezTo>
                    <a:pt x="595" y="1220"/>
                    <a:pt x="681" y="1237"/>
                    <a:pt x="763" y="1237"/>
                  </a:cubicBezTo>
                  <a:cubicBezTo>
                    <a:pt x="1164" y="1237"/>
                    <a:pt x="1495" y="831"/>
                    <a:pt x="1333" y="398"/>
                  </a:cubicBezTo>
                  <a:cubicBezTo>
                    <a:pt x="1242" y="157"/>
                    <a:pt x="1013" y="1"/>
                    <a:pt x="76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11"/>
            <p:cNvSpPr/>
            <p:nvPr/>
          </p:nvSpPr>
          <p:spPr>
            <a:xfrm rot="2536425">
              <a:off x="8725513" y="1149542"/>
              <a:ext cx="55153" cy="51504"/>
            </a:xfrm>
            <a:custGeom>
              <a:avLst/>
              <a:gdLst/>
              <a:ahLst/>
              <a:cxnLst/>
              <a:rect l="l" t="t" r="r" b="b"/>
              <a:pathLst>
                <a:path w="393" h="367" extrusionOk="0">
                  <a:moveTo>
                    <a:pt x="66" y="1"/>
                  </a:moveTo>
                  <a:lnTo>
                    <a:pt x="0" y="366"/>
                  </a:lnTo>
                  <a:lnTo>
                    <a:pt x="0" y="366"/>
                  </a:lnTo>
                  <a:lnTo>
                    <a:pt x="392" y="210"/>
                  </a:lnTo>
                  <a:lnTo>
                    <a:pt x="6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11"/>
            <p:cNvSpPr/>
            <p:nvPr/>
          </p:nvSpPr>
          <p:spPr>
            <a:xfrm rot="2536425">
              <a:off x="8927428" y="1256641"/>
              <a:ext cx="226648" cy="173319"/>
            </a:xfrm>
            <a:custGeom>
              <a:avLst/>
              <a:gdLst/>
              <a:ahLst/>
              <a:cxnLst/>
              <a:rect l="l" t="t" r="r" b="b"/>
              <a:pathLst>
                <a:path w="1615" h="1235" extrusionOk="0">
                  <a:moveTo>
                    <a:pt x="810" y="0"/>
                  </a:moveTo>
                  <a:cubicBezTo>
                    <a:pt x="683" y="0"/>
                    <a:pt x="555" y="39"/>
                    <a:pt x="445" y="118"/>
                  </a:cubicBezTo>
                  <a:cubicBezTo>
                    <a:pt x="1" y="457"/>
                    <a:pt x="183" y="1150"/>
                    <a:pt x="719" y="1228"/>
                  </a:cubicBezTo>
                  <a:cubicBezTo>
                    <a:pt x="751" y="1233"/>
                    <a:pt x="783" y="1235"/>
                    <a:pt x="814" y="1235"/>
                  </a:cubicBezTo>
                  <a:cubicBezTo>
                    <a:pt x="1308" y="1235"/>
                    <a:pt x="1614" y="666"/>
                    <a:pt x="1307" y="248"/>
                  </a:cubicBezTo>
                  <a:cubicBezTo>
                    <a:pt x="1182" y="85"/>
                    <a:pt x="997" y="0"/>
                    <a:pt x="81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11"/>
            <p:cNvSpPr/>
            <p:nvPr/>
          </p:nvSpPr>
          <p:spPr>
            <a:xfrm rot="2536425">
              <a:off x="9030511" y="1230736"/>
              <a:ext cx="49680" cy="49680"/>
            </a:xfrm>
            <a:custGeom>
              <a:avLst/>
              <a:gdLst/>
              <a:ahLst/>
              <a:cxnLst/>
              <a:rect l="l" t="t" r="r" b="b"/>
              <a:pathLst>
                <a:path w="354" h="354" extrusionOk="0">
                  <a:moveTo>
                    <a:pt x="1" y="1"/>
                  </a:moveTo>
                  <a:lnTo>
                    <a:pt x="27" y="353"/>
                  </a:lnTo>
                  <a:lnTo>
                    <a:pt x="354" y="10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5A2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11"/>
            <p:cNvSpPr/>
            <p:nvPr/>
          </p:nvSpPr>
          <p:spPr>
            <a:xfrm rot="2536425">
              <a:off x="7421335" y="394033"/>
              <a:ext cx="203632" cy="172196"/>
            </a:xfrm>
            <a:custGeom>
              <a:avLst/>
              <a:gdLst/>
              <a:ahLst/>
              <a:cxnLst/>
              <a:rect l="l" t="t" r="r" b="b"/>
              <a:pathLst>
                <a:path w="1451" h="1227" extrusionOk="0">
                  <a:moveTo>
                    <a:pt x="799" y="0"/>
                  </a:moveTo>
                  <a:cubicBezTo>
                    <a:pt x="289" y="0"/>
                    <a:pt x="1" y="608"/>
                    <a:pt x="340" y="1009"/>
                  </a:cubicBezTo>
                  <a:cubicBezTo>
                    <a:pt x="471" y="1159"/>
                    <a:pt x="642" y="1227"/>
                    <a:pt x="809" y="1227"/>
                  </a:cubicBezTo>
                  <a:cubicBezTo>
                    <a:pt x="1110" y="1227"/>
                    <a:pt x="1399" y="1009"/>
                    <a:pt x="1424" y="657"/>
                  </a:cubicBezTo>
                  <a:cubicBezTo>
                    <a:pt x="1450" y="317"/>
                    <a:pt x="1202" y="17"/>
                    <a:pt x="862" y="3"/>
                  </a:cubicBezTo>
                  <a:cubicBezTo>
                    <a:pt x="841" y="1"/>
                    <a:pt x="820" y="0"/>
                    <a:pt x="79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11"/>
            <p:cNvSpPr/>
            <p:nvPr/>
          </p:nvSpPr>
          <p:spPr>
            <a:xfrm rot="2536425">
              <a:off x="7577391" y="396475"/>
              <a:ext cx="58802" cy="45891"/>
            </a:xfrm>
            <a:custGeom>
              <a:avLst/>
              <a:gdLst/>
              <a:ahLst/>
              <a:cxnLst/>
              <a:rect l="l" t="t" r="r" b="b"/>
              <a:pathLst>
                <a:path w="419" h="327" extrusionOk="0">
                  <a:moveTo>
                    <a:pt x="222" y="0"/>
                  </a:moveTo>
                  <a:lnTo>
                    <a:pt x="0" y="288"/>
                  </a:lnTo>
                  <a:lnTo>
                    <a:pt x="418" y="327"/>
                  </a:lnTo>
                  <a:lnTo>
                    <a:pt x="22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11"/>
            <p:cNvSpPr/>
            <p:nvPr/>
          </p:nvSpPr>
          <p:spPr>
            <a:xfrm rot="2536425">
              <a:off x="7195982" y="119144"/>
              <a:ext cx="204615" cy="173740"/>
            </a:xfrm>
            <a:custGeom>
              <a:avLst/>
              <a:gdLst/>
              <a:ahLst/>
              <a:cxnLst/>
              <a:rect l="l" t="t" r="r" b="b"/>
              <a:pathLst>
                <a:path w="1458" h="1238" extrusionOk="0">
                  <a:moveTo>
                    <a:pt x="763" y="0"/>
                  </a:moveTo>
                  <a:cubicBezTo>
                    <a:pt x="333" y="0"/>
                    <a:pt x="1" y="458"/>
                    <a:pt x="204" y="886"/>
                  </a:cubicBezTo>
                  <a:cubicBezTo>
                    <a:pt x="316" y="1123"/>
                    <a:pt x="538" y="1238"/>
                    <a:pt x="760" y="1238"/>
                  </a:cubicBezTo>
                  <a:cubicBezTo>
                    <a:pt x="1003" y="1238"/>
                    <a:pt x="1245" y="1100"/>
                    <a:pt x="1340" y="834"/>
                  </a:cubicBezTo>
                  <a:cubicBezTo>
                    <a:pt x="1458" y="507"/>
                    <a:pt x="1288" y="154"/>
                    <a:pt x="975" y="37"/>
                  </a:cubicBezTo>
                  <a:cubicBezTo>
                    <a:pt x="903" y="12"/>
                    <a:pt x="832" y="0"/>
                    <a:pt x="76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11"/>
            <p:cNvSpPr/>
            <p:nvPr/>
          </p:nvSpPr>
          <p:spPr>
            <a:xfrm rot="2536425">
              <a:off x="7357331" y="136198"/>
              <a:ext cx="55153" cy="51504"/>
            </a:xfrm>
            <a:custGeom>
              <a:avLst/>
              <a:gdLst/>
              <a:ahLst/>
              <a:cxnLst/>
              <a:rect l="l" t="t" r="r" b="b"/>
              <a:pathLst>
                <a:path w="393" h="367" extrusionOk="0">
                  <a:moveTo>
                    <a:pt x="288" y="1"/>
                  </a:moveTo>
                  <a:lnTo>
                    <a:pt x="1" y="223"/>
                  </a:lnTo>
                  <a:lnTo>
                    <a:pt x="393" y="366"/>
                  </a:lnTo>
                  <a:lnTo>
                    <a:pt x="28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8" name="Google Shape;218;p11"/>
          <p:cNvSpPr/>
          <p:nvPr/>
        </p:nvSpPr>
        <p:spPr>
          <a:xfrm rot="-554260">
            <a:off x="3010609" y="1071794"/>
            <a:ext cx="152073" cy="151412"/>
          </a:xfrm>
          <a:custGeom>
            <a:avLst/>
            <a:gdLst/>
            <a:ahLst/>
            <a:cxnLst/>
            <a:rect l="l" t="t" r="r" b="b"/>
            <a:pathLst>
              <a:path w="1621" h="1614" extrusionOk="0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11"/>
          <p:cNvSpPr/>
          <p:nvPr/>
        </p:nvSpPr>
        <p:spPr>
          <a:xfrm rot="-554252">
            <a:off x="5076570" y="635839"/>
            <a:ext cx="294279" cy="293009"/>
          </a:xfrm>
          <a:custGeom>
            <a:avLst/>
            <a:gdLst/>
            <a:ahLst/>
            <a:cxnLst/>
            <a:rect l="l" t="t" r="r" b="b"/>
            <a:pathLst>
              <a:path w="1621" h="1614" extrusionOk="0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1"/>
          <p:cNvSpPr/>
          <p:nvPr/>
        </p:nvSpPr>
        <p:spPr>
          <a:xfrm rot="-554260">
            <a:off x="7596774" y="4172660"/>
            <a:ext cx="198698" cy="196817"/>
          </a:xfrm>
          <a:custGeom>
            <a:avLst/>
            <a:gdLst/>
            <a:ahLst/>
            <a:cxnLst/>
            <a:rect l="l" t="t" r="r" b="b"/>
            <a:pathLst>
              <a:path w="2118" h="2098" extrusionOk="0">
                <a:moveTo>
                  <a:pt x="1052" y="1"/>
                </a:moveTo>
                <a:cubicBezTo>
                  <a:pt x="1033" y="1"/>
                  <a:pt x="1013" y="10"/>
                  <a:pt x="1007" y="30"/>
                </a:cubicBezTo>
                <a:lnTo>
                  <a:pt x="824" y="422"/>
                </a:lnTo>
                <a:cubicBezTo>
                  <a:pt x="745" y="592"/>
                  <a:pt x="602" y="735"/>
                  <a:pt x="432" y="814"/>
                </a:cubicBezTo>
                <a:lnTo>
                  <a:pt x="40" y="997"/>
                </a:lnTo>
                <a:cubicBezTo>
                  <a:pt x="1" y="1023"/>
                  <a:pt x="1" y="1075"/>
                  <a:pt x="40" y="1101"/>
                </a:cubicBezTo>
                <a:lnTo>
                  <a:pt x="432" y="1284"/>
                </a:lnTo>
                <a:cubicBezTo>
                  <a:pt x="602" y="1363"/>
                  <a:pt x="745" y="1493"/>
                  <a:pt x="824" y="1676"/>
                </a:cubicBezTo>
                <a:lnTo>
                  <a:pt x="1007" y="2068"/>
                </a:lnTo>
                <a:cubicBezTo>
                  <a:pt x="1013" y="2088"/>
                  <a:pt x="1033" y="2097"/>
                  <a:pt x="1052" y="2097"/>
                </a:cubicBezTo>
                <a:cubicBezTo>
                  <a:pt x="1072" y="2097"/>
                  <a:pt x="1092" y="2088"/>
                  <a:pt x="1098" y="2068"/>
                </a:cubicBezTo>
                <a:lnTo>
                  <a:pt x="1281" y="1676"/>
                </a:lnTo>
                <a:cubicBezTo>
                  <a:pt x="1359" y="1493"/>
                  <a:pt x="1503" y="1363"/>
                  <a:pt x="1673" y="1284"/>
                </a:cubicBezTo>
                <a:lnTo>
                  <a:pt x="2065" y="1101"/>
                </a:lnTo>
                <a:cubicBezTo>
                  <a:pt x="2117" y="1075"/>
                  <a:pt x="2117" y="1023"/>
                  <a:pt x="2065" y="997"/>
                </a:cubicBezTo>
                <a:lnTo>
                  <a:pt x="1673" y="814"/>
                </a:lnTo>
                <a:cubicBezTo>
                  <a:pt x="1503" y="735"/>
                  <a:pt x="1359" y="592"/>
                  <a:pt x="1281" y="422"/>
                </a:cubicBezTo>
                <a:lnTo>
                  <a:pt x="1098" y="30"/>
                </a:lnTo>
                <a:cubicBezTo>
                  <a:pt x="1092" y="10"/>
                  <a:pt x="1072" y="1"/>
                  <a:pt x="105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11"/>
          <p:cNvSpPr/>
          <p:nvPr/>
        </p:nvSpPr>
        <p:spPr>
          <a:xfrm rot="-554260">
            <a:off x="5066109" y="4298669"/>
            <a:ext cx="152073" cy="151412"/>
          </a:xfrm>
          <a:custGeom>
            <a:avLst/>
            <a:gdLst/>
            <a:ahLst/>
            <a:cxnLst/>
            <a:rect l="l" t="t" r="r" b="b"/>
            <a:pathLst>
              <a:path w="1621" h="1614" extrusionOk="0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2" name="Google Shape;222;p11"/>
          <p:cNvGrpSpPr/>
          <p:nvPr/>
        </p:nvGrpSpPr>
        <p:grpSpPr>
          <a:xfrm>
            <a:off x="7692834" y="-219061"/>
            <a:ext cx="910721" cy="2131332"/>
            <a:chOff x="7483196" y="-179886"/>
            <a:chExt cx="910721" cy="2131332"/>
          </a:xfrm>
        </p:grpSpPr>
        <p:sp>
          <p:nvSpPr>
            <p:cNvPr id="223" name="Google Shape;223;p11"/>
            <p:cNvSpPr/>
            <p:nvPr/>
          </p:nvSpPr>
          <p:spPr>
            <a:xfrm>
              <a:off x="7934588" y="-179886"/>
              <a:ext cx="7925" cy="1411250"/>
            </a:xfrm>
            <a:custGeom>
              <a:avLst/>
              <a:gdLst/>
              <a:ahLst/>
              <a:cxnLst/>
              <a:rect l="l" t="t" r="r" b="b"/>
              <a:pathLst>
                <a:path w="66" h="8375" extrusionOk="0">
                  <a:moveTo>
                    <a:pt x="0" y="0"/>
                  </a:moveTo>
                  <a:lnTo>
                    <a:pt x="0" y="8348"/>
                  </a:lnTo>
                  <a:cubicBezTo>
                    <a:pt x="0" y="8361"/>
                    <a:pt x="13" y="8374"/>
                    <a:pt x="40" y="8374"/>
                  </a:cubicBezTo>
                  <a:cubicBezTo>
                    <a:pt x="53" y="8374"/>
                    <a:pt x="66" y="8361"/>
                    <a:pt x="66" y="8348"/>
                  </a:cubicBezTo>
                  <a:lnTo>
                    <a:pt x="66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4" name="Google Shape;224;p11"/>
            <p:cNvGrpSpPr/>
            <p:nvPr/>
          </p:nvGrpSpPr>
          <p:grpSpPr>
            <a:xfrm>
              <a:off x="7483196" y="1056874"/>
              <a:ext cx="910721" cy="894571"/>
              <a:chOff x="9967321" y="-247226"/>
              <a:chExt cx="910721" cy="894571"/>
            </a:xfrm>
          </p:grpSpPr>
          <p:sp>
            <p:nvSpPr>
              <p:cNvPr id="225" name="Google Shape;225;p11"/>
              <p:cNvSpPr/>
              <p:nvPr/>
            </p:nvSpPr>
            <p:spPr>
              <a:xfrm>
                <a:off x="10180216" y="-247226"/>
                <a:ext cx="274869" cy="291704"/>
              </a:xfrm>
              <a:custGeom>
                <a:avLst/>
                <a:gdLst/>
                <a:ahLst/>
                <a:cxnLst/>
                <a:rect l="l" t="t" r="r" b="b"/>
                <a:pathLst>
                  <a:path w="3592" h="3812" extrusionOk="0">
                    <a:moveTo>
                      <a:pt x="486" y="1"/>
                    </a:moveTo>
                    <a:cubicBezTo>
                      <a:pt x="474" y="1"/>
                      <a:pt x="464" y="4"/>
                      <a:pt x="458" y="10"/>
                    </a:cubicBezTo>
                    <a:cubicBezTo>
                      <a:pt x="432" y="23"/>
                      <a:pt x="406" y="36"/>
                      <a:pt x="406" y="76"/>
                    </a:cubicBezTo>
                    <a:lnTo>
                      <a:pt x="14" y="3720"/>
                    </a:lnTo>
                    <a:cubicBezTo>
                      <a:pt x="1" y="3760"/>
                      <a:pt x="40" y="3799"/>
                      <a:pt x="79" y="3812"/>
                    </a:cubicBezTo>
                    <a:cubicBezTo>
                      <a:pt x="118" y="3812"/>
                      <a:pt x="144" y="3773"/>
                      <a:pt x="144" y="3746"/>
                    </a:cubicBezTo>
                    <a:lnTo>
                      <a:pt x="549" y="206"/>
                    </a:lnTo>
                    <a:lnTo>
                      <a:pt x="3449" y="2100"/>
                    </a:lnTo>
                    <a:cubicBezTo>
                      <a:pt x="3464" y="2113"/>
                      <a:pt x="3480" y="2118"/>
                      <a:pt x="3494" y="2118"/>
                    </a:cubicBezTo>
                    <a:cubicBezTo>
                      <a:pt x="3552" y="2118"/>
                      <a:pt x="3591" y="2025"/>
                      <a:pt x="3528" y="1983"/>
                    </a:cubicBezTo>
                    <a:lnTo>
                      <a:pt x="523" y="10"/>
                    </a:lnTo>
                    <a:cubicBezTo>
                      <a:pt x="510" y="4"/>
                      <a:pt x="497" y="1"/>
                      <a:pt x="48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>
                <a:off x="10384157" y="357325"/>
                <a:ext cx="277011" cy="290020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790" extrusionOk="0">
                    <a:moveTo>
                      <a:pt x="3541" y="1"/>
                    </a:moveTo>
                    <a:cubicBezTo>
                      <a:pt x="3502" y="1"/>
                      <a:pt x="3462" y="27"/>
                      <a:pt x="3462" y="66"/>
                    </a:cubicBezTo>
                    <a:lnTo>
                      <a:pt x="2966" y="3580"/>
                    </a:lnTo>
                    <a:lnTo>
                      <a:pt x="118" y="1607"/>
                    </a:lnTo>
                    <a:cubicBezTo>
                      <a:pt x="106" y="1596"/>
                      <a:pt x="89" y="1589"/>
                      <a:pt x="72" y="1589"/>
                    </a:cubicBezTo>
                    <a:cubicBezTo>
                      <a:pt x="50" y="1589"/>
                      <a:pt x="28" y="1599"/>
                      <a:pt x="14" y="1621"/>
                    </a:cubicBezTo>
                    <a:cubicBezTo>
                      <a:pt x="1" y="1647"/>
                      <a:pt x="1" y="1699"/>
                      <a:pt x="40" y="1725"/>
                    </a:cubicBezTo>
                    <a:lnTo>
                      <a:pt x="2992" y="3776"/>
                    </a:lnTo>
                    <a:cubicBezTo>
                      <a:pt x="2992" y="3789"/>
                      <a:pt x="3018" y="3789"/>
                      <a:pt x="3031" y="3789"/>
                    </a:cubicBezTo>
                    <a:lnTo>
                      <a:pt x="3057" y="3789"/>
                    </a:lnTo>
                    <a:cubicBezTo>
                      <a:pt x="3084" y="3776"/>
                      <a:pt x="3097" y="3750"/>
                      <a:pt x="3097" y="3724"/>
                    </a:cubicBezTo>
                    <a:lnTo>
                      <a:pt x="3606" y="92"/>
                    </a:lnTo>
                    <a:cubicBezTo>
                      <a:pt x="3619" y="53"/>
                      <a:pt x="3580" y="14"/>
                      <a:pt x="354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>
                <a:off x="10396171" y="-237507"/>
                <a:ext cx="273951" cy="286041"/>
              </a:xfrm>
              <a:custGeom>
                <a:avLst/>
                <a:gdLst/>
                <a:ahLst/>
                <a:cxnLst/>
                <a:rect l="l" t="t" r="r" b="b"/>
                <a:pathLst>
                  <a:path w="3580" h="3738" extrusionOk="0">
                    <a:moveTo>
                      <a:pt x="3162" y="1"/>
                    </a:moveTo>
                    <a:lnTo>
                      <a:pt x="40" y="1934"/>
                    </a:lnTo>
                    <a:cubicBezTo>
                      <a:pt x="13" y="1960"/>
                      <a:pt x="0" y="2000"/>
                      <a:pt x="13" y="2039"/>
                    </a:cubicBezTo>
                    <a:cubicBezTo>
                      <a:pt x="30" y="2064"/>
                      <a:pt x="58" y="2079"/>
                      <a:pt x="83" y="2079"/>
                    </a:cubicBezTo>
                    <a:cubicBezTo>
                      <a:pt x="96" y="2079"/>
                      <a:pt x="109" y="2074"/>
                      <a:pt x="118" y="2065"/>
                    </a:cubicBezTo>
                    <a:lnTo>
                      <a:pt x="3136" y="197"/>
                    </a:lnTo>
                    <a:lnTo>
                      <a:pt x="3423" y="3659"/>
                    </a:lnTo>
                    <a:cubicBezTo>
                      <a:pt x="3436" y="3698"/>
                      <a:pt x="3462" y="3737"/>
                      <a:pt x="3501" y="3737"/>
                    </a:cubicBezTo>
                    <a:lnTo>
                      <a:pt x="3514" y="3724"/>
                    </a:lnTo>
                    <a:cubicBezTo>
                      <a:pt x="3554" y="3724"/>
                      <a:pt x="3580" y="3685"/>
                      <a:pt x="3580" y="3646"/>
                    </a:cubicBezTo>
                    <a:lnTo>
                      <a:pt x="3279" y="66"/>
                    </a:lnTo>
                    <a:cubicBezTo>
                      <a:pt x="3279" y="40"/>
                      <a:pt x="3266" y="14"/>
                      <a:pt x="324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228;p11"/>
              <p:cNvSpPr/>
              <p:nvPr/>
            </p:nvSpPr>
            <p:spPr>
              <a:xfrm>
                <a:off x="10171262" y="346305"/>
                <a:ext cx="273109" cy="287036"/>
              </a:xfrm>
              <a:custGeom>
                <a:avLst/>
                <a:gdLst/>
                <a:ahLst/>
                <a:cxnLst/>
                <a:rect l="l" t="t" r="r" b="b"/>
                <a:pathLst>
                  <a:path w="3569" h="3751" extrusionOk="0">
                    <a:moveTo>
                      <a:pt x="78" y="1"/>
                    </a:moveTo>
                    <a:cubicBezTo>
                      <a:pt x="39" y="1"/>
                      <a:pt x="0" y="40"/>
                      <a:pt x="0" y="79"/>
                    </a:cubicBezTo>
                    <a:lnTo>
                      <a:pt x="209" y="3672"/>
                    </a:lnTo>
                    <a:cubicBezTo>
                      <a:pt x="209" y="3698"/>
                      <a:pt x="222" y="3724"/>
                      <a:pt x="248" y="3737"/>
                    </a:cubicBezTo>
                    <a:cubicBezTo>
                      <a:pt x="261" y="3737"/>
                      <a:pt x="274" y="3750"/>
                      <a:pt x="287" y="3750"/>
                    </a:cubicBezTo>
                    <a:cubicBezTo>
                      <a:pt x="301" y="3737"/>
                      <a:pt x="314" y="3737"/>
                      <a:pt x="327" y="3724"/>
                    </a:cubicBezTo>
                    <a:lnTo>
                      <a:pt x="3501" y="1882"/>
                    </a:lnTo>
                    <a:cubicBezTo>
                      <a:pt x="3569" y="1837"/>
                      <a:pt x="3520" y="1744"/>
                      <a:pt x="3455" y="1744"/>
                    </a:cubicBezTo>
                    <a:cubicBezTo>
                      <a:pt x="3444" y="1744"/>
                      <a:pt x="3434" y="1746"/>
                      <a:pt x="3423" y="1751"/>
                    </a:cubicBezTo>
                    <a:lnTo>
                      <a:pt x="353" y="3541"/>
                    </a:lnTo>
                    <a:lnTo>
                      <a:pt x="157" y="79"/>
                    </a:lnTo>
                    <a:cubicBezTo>
                      <a:pt x="157" y="27"/>
                      <a:pt x="118" y="1"/>
                      <a:pt x="7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229;p11"/>
              <p:cNvSpPr/>
              <p:nvPr/>
            </p:nvSpPr>
            <p:spPr>
              <a:xfrm>
                <a:off x="10581134" y="-36552"/>
                <a:ext cx="290939" cy="276399"/>
              </a:xfrm>
              <a:custGeom>
                <a:avLst/>
                <a:gdLst/>
                <a:ahLst/>
                <a:cxnLst/>
                <a:rect l="l" t="t" r="r" b="b"/>
                <a:pathLst>
                  <a:path w="3802" h="3612" extrusionOk="0">
                    <a:moveTo>
                      <a:pt x="92" y="1"/>
                    </a:moveTo>
                    <a:cubicBezTo>
                      <a:pt x="52" y="1"/>
                      <a:pt x="13" y="27"/>
                      <a:pt x="0" y="66"/>
                    </a:cubicBezTo>
                    <a:cubicBezTo>
                      <a:pt x="0" y="105"/>
                      <a:pt x="26" y="144"/>
                      <a:pt x="65" y="144"/>
                    </a:cubicBezTo>
                    <a:lnTo>
                      <a:pt x="3593" y="641"/>
                    </a:lnTo>
                    <a:lnTo>
                      <a:pt x="1607" y="3489"/>
                    </a:lnTo>
                    <a:cubicBezTo>
                      <a:pt x="1581" y="3528"/>
                      <a:pt x="1594" y="3580"/>
                      <a:pt x="1633" y="3593"/>
                    </a:cubicBezTo>
                    <a:cubicBezTo>
                      <a:pt x="1633" y="3606"/>
                      <a:pt x="1659" y="3606"/>
                      <a:pt x="1672" y="3606"/>
                    </a:cubicBezTo>
                    <a:cubicBezTo>
                      <a:pt x="1679" y="3610"/>
                      <a:pt x="1686" y="3611"/>
                      <a:pt x="1693" y="3611"/>
                    </a:cubicBezTo>
                    <a:cubicBezTo>
                      <a:pt x="1711" y="3611"/>
                      <a:pt x="1728" y="3599"/>
                      <a:pt x="1738" y="3580"/>
                    </a:cubicBezTo>
                    <a:lnTo>
                      <a:pt x="3788" y="615"/>
                    </a:lnTo>
                    <a:cubicBezTo>
                      <a:pt x="3802" y="602"/>
                      <a:pt x="3802" y="562"/>
                      <a:pt x="3788" y="549"/>
                    </a:cubicBezTo>
                    <a:cubicBezTo>
                      <a:pt x="3775" y="523"/>
                      <a:pt x="3749" y="510"/>
                      <a:pt x="3723" y="497"/>
                    </a:cubicBezTo>
                    <a:lnTo>
                      <a:pt x="92" y="1"/>
                    </a:ln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>
                <a:off x="9967321" y="156599"/>
                <a:ext cx="291627" cy="278848"/>
              </a:xfrm>
              <a:custGeom>
                <a:avLst/>
                <a:gdLst/>
                <a:ahLst/>
                <a:cxnLst/>
                <a:rect l="l" t="t" r="r" b="b"/>
                <a:pathLst>
                  <a:path w="3811" h="3644" extrusionOk="0">
                    <a:moveTo>
                      <a:pt x="2199" y="0"/>
                    </a:moveTo>
                    <a:cubicBezTo>
                      <a:pt x="2177" y="0"/>
                      <a:pt x="2158" y="14"/>
                      <a:pt x="2143" y="37"/>
                    </a:cubicBezTo>
                    <a:lnTo>
                      <a:pt x="13" y="2924"/>
                    </a:lnTo>
                    <a:cubicBezTo>
                      <a:pt x="0" y="2950"/>
                      <a:pt x="0" y="2976"/>
                      <a:pt x="13" y="3002"/>
                    </a:cubicBezTo>
                    <a:cubicBezTo>
                      <a:pt x="13" y="3029"/>
                      <a:pt x="39" y="3042"/>
                      <a:pt x="65" y="3042"/>
                    </a:cubicBezTo>
                    <a:lnTo>
                      <a:pt x="3684" y="3643"/>
                    </a:lnTo>
                    <a:lnTo>
                      <a:pt x="3710" y="3643"/>
                    </a:lnTo>
                    <a:cubicBezTo>
                      <a:pt x="3714" y="3643"/>
                      <a:pt x="3718" y="3643"/>
                      <a:pt x="3722" y="3643"/>
                    </a:cubicBezTo>
                    <a:cubicBezTo>
                      <a:pt x="3803" y="3643"/>
                      <a:pt x="3811" y="3511"/>
                      <a:pt x="3723" y="3499"/>
                    </a:cubicBezTo>
                    <a:lnTo>
                      <a:pt x="209" y="2924"/>
                    </a:lnTo>
                    <a:lnTo>
                      <a:pt x="2260" y="129"/>
                    </a:lnTo>
                    <a:cubicBezTo>
                      <a:pt x="2286" y="89"/>
                      <a:pt x="2273" y="37"/>
                      <a:pt x="2247" y="24"/>
                    </a:cubicBezTo>
                    <a:cubicBezTo>
                      <a:pt x="2231" y="8"/>
                      <a:pt x="2214" y="0"/>
                      <a:pt x="219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>
                <a:off x="10595062" y="149099"/>
                <a:ext cx="282980" cy="284281"/>
              </a:xfrm>
              <a:custGeom>
                <a:avLst/>
                <a:gdLst/>
                <a:ahLst/>
                <a:cxnLst/>
                <a:rect l="l" t="t" r="r" b="b"/>
                <a:pathLst>
                  <a:path w="3698" h="3715" extrusionOk="0">
                    <a:moveTo>
                      <a:pt x="1378" y="1"/>
                    </a:moveTo>
                    <a:cubicBezTo>
                      <a:pt x="1322" y="1"/>
                      <a:pt x="1273" y="65"/>
                      <a:pt x="1320" y="122"/>
                    </a:cubicBezTo>
                    <a:lnTo>
                      <a:pt x="3476" y="2931"/>
                    </a:lnTo>
                    <a:lnTo>
                      <a:pt x="66" y="3558"/>
                    </a:lnTo>
                    <a:cubicBezTo>
                      <a:pt x="27" y="3571"/>
                      <a:pt x="1" y="3610"/>
                      <a:pt x="1" y="3649"/>
                    </a:cubicBezTo>
                    <a:cubicBezTo>
                      <a:pt x="14" y="3675"/>
                      <a:pt x="40" y="3701"/>
                      <a:pt x="79" y="3714"/>
                    </a:cubicBezTo>
                    <a:lnTo>
                      <a:pt x="92" y="3714"/>
                    </a:lnTo>
                    <a:lnTo>
                      <a:pt x="3620" y="3061"/>
                    </a:lnTo>
                    <a:cubicBezTo>
                      <a:pt x="3672" y="3048"/>
                      <a:pt x="3698" y="2983"/>
                      <a:pt x="3672" y="2944"/>
                    </a:cubicBezTo>
                    <a:lnTo>
                      <a:pt x="1438" y="31"/>
                    </a:lnTo>
                    <a:cubicBezTo>
                      <a:pt x="1420" y="9"/>
                      <a:pt x="1399" y="1"/>
                      <a:pt x="137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>
                <a:off x="9967321" y="-32725"/>
                <a:ext cx="284434" cy="282138"/>
              </a:xfrm>
              <a:custGeom>
                <a:avLst/>
                <a:gdLst/>
                <a:ahLst/>
                <a:cxnLst/>
                <a:rect l="l" t="t" r="r" b="b"/>
                <a:pathLst>
                  <a:path w="3717" h="3687" extrusionOk="0">
                    <a:moveTo>
                      <a:pt x="3635" y="0"/>
                    </a:moveTo>
                    <a:cubicBezTo>
                      <a:pt x="3630" y="0"/>
                      <a:pt x="3624" y="1"/>
                      <a:pt x="3619" y="3"/>
                    </a:cubicBezTo>
                    <a:lnTo>
                      <a:pt x="65" y="565"/>
                    </a:lnTo>
                    <a:cubicBezTo>
                      <a:pt x="39" y="565"/>
                      <a:pt x="13" y="578"/>
                      <a:pt x="0" y="604"/>
                    </a:cubicBezTo>
                    <a:cubicBezTo>
                      <a:pt x="0" y="630"/>
                      <a:pt x="0" y="656"/>
                      <a:pt x="13" y="682"/>
                    </a:cubicBezTo>
                    <a:lnTo>
                      <a:pt x="2169" y="3648"/>
                    </a:lnTo>
                    <a:cubicBezTo>
                      <a:pt x="2182" y="3674"/>
                      <a:pt x="2195" y="3687"/>
                      <a:pt x="2221" y="3687"/>
                    </a:cubicBezTo>
                    <a:cubicBezTo>
                      <a:pt x="2234" y="3687"/>
                      <a:pt x="2260" y="3674"/>
                      <a:pt x="2273" y="3674"/>
                    </a:cubicBezTo>
                    <a:cubicBezTo>
                      <a:pt x="2299" y="3648"/>
                      <a:pt x="2312" y="3595"/>
                      <a:pt x="2286" y="3569"/>
                    </a:cubicBezTo>
                    <a:lnTo>
                      <a:pt x="209" y="695"/>
                    </a:lnTo>
                    <a:lnTo>
                      <a:pt x="3632" y="147"/>
                    </a:lnTo>
                    <a:cubicBezTo>
                      <a:pt x="3717" y="147"/>
                      <a:pt x="3700" y="0"/>
                      <a:pt x="363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accent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>
                <a:off x="10127260" y="-93486"/>
                <a:ext cx="614858" cy="613787"/>
              </a:xfrm>
              <a:custGeom>
                <a:avLst/>
                <a:gdLst/>
                <a:ahLst/>
                <a:cxnLst/>
                <a:rect l="l" t="t" r="r" b="b"/>
                <a:pathLst>
                  <a:path w="8035" h="8021" extrusionOk="0">
                    <a:moveTo>
                      <a:pt x="4024" y="0"/>
                    </a:moveTo>
                    <a:cubicBezTo>
                      <a:pt x="1803" y="0"/>
                      <a:pt x="0" y="1790"/>
                      <a:pt x="0" y="4011"/>
                    </a:cubicBezTo>
                    <a:cubicBezTo>
                      <a:pt x="0" y="6231"/>
                      <a:pt x="1803" y="8021"/>
                      <a:pt x="4024" y="8021"/>
                    </a:cubicBezTo>
                    <a:cubicBezTo>
                      <a:pt x="6232" y="8021"/>
                      <a:pt x="8034" y="6231"/>
                      <a:pt x="8034" y="4011"/>
                    </a:cubicBezTo>
                    <a:cubicBezTo>
                      <a:pt x="8034" y="1790"/>
                      <a:pt x="6232" y="0"/>
                      <a:pt x="402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234;p11"/>
              <p:cNvSpPr/>
              <p:nvPr/>
            </p:nvSpPr>
            <p:spPr>
              <a:xfrm>
                <a:off x="10053260" y="-72901"/>
                <a:ext cx="666817" cy="571240"/>
              </a:xfrm>
              <a:custGeom>
                <a:avLst/>
                <a:gdLst/>
                <a:ahLst/>
                <a:cxnLst/>
                <a:rect l="l" t="t" r="r" b="b"/>
                <a:pathLst>
                  <a:path w="8714" h="7465" extrusionOk="0">
                    <a:moveTo>
                      <a:pt x="4991" y="45"/>
                    </a:moveTo>
                    <a:cubicBezTo>
                      <a:pt x="7016" y="45"/>
                      <a:pt x="8675" y="1704"/>
                      <a:pt x="8675" y="3742"/>
                    </a:cubicBezTo>
                    <a:cubicBezTo>
                      <a:pt x="8675" y="5969"/>
                      <a:pt x="6857" y="7443"/>
                      <a:pt x="4956" y="7443"/>
                    </a:cubicBezTo>
                    <a:cubicBezTo>
                      <a:pt x="4048" y="7443"/>
                      <a:pt x="3121" y="7106"/>
                      <a:pt x="2365" y="6354"/>
                    </a:cubicBezTo>
                    <a:cubicBezTo>
                      <a:pt x="40" y="4029"/>
                      <a:pt x="1699" y="45"/>
                      <a:pt x="4991" y="45"/>
                    </a:cubicBezTo>
                    <a:close/>
                    <a:moveTo>
                      <a:pt x="4959" y="1"/>
                    </a:moveTo>
                    <a:cubicBezTo>
                      <a:pt x="4042" y="1"/>
                      <a:pt x="3109" y="342"/>
                      <a:pt x="2352" y="1103"/>
                    </a:cubicBezTo>
                    <a:cubicBezTo>
                      <a:pt x="1" y="3454"/>
                      <a:pt x="1660" y="7465"/>
                      <a:pt x="4991" y="7465"/>
                    </a:cubicBezTo>
                    <a:cubicBezTo>
                      <a:pt x="7042" y="7465"/>
                      <a:pt x="8714" y="5792"/>
                      <a:pt x="8714" y="3742"/>
                    </a:cubicBezTo>
                    <a:cubicBezTo>
                      <a:pt x="8714" y="1489"/>
                      <a:pt x="6874" y="1"/>
                      <a:pt x="4959" y="1"/>
                    </a:cubicBezTo>
                    <a:close/>
                  </a:path>
                </a:pathLst>
              </a:custGeom>
              <a:solidFill>
                <a:srgbClr val="5A2D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5" name="Google Shape;235;p11"/>
              <p:cNvSpPr/>
              <p:nvPr/>
            </p:nvSpPr>
            <p:spPr>
              <a:xfrm>
                <a:off x="10162232" y="-33031"/>
                <a:ext cx="517904" cy="491351"/>
              </a:xfrm>
              <a:custGeom>
                <a:avLst/>
                <a:gdLst/>
                <a:ahLst/>
                <a:cxnLst/>
                <a:rect l="l" t="t" r="r" b="b"/>
                <a:pathLst>
                  <a:path w="6768" h="6421" extrusionOk="0">
                    <a:moveTo>
                      <a:pt x="3557" y="1"/>
                    </a:moveTo>
                    <a:cubicBezTo>
                      <a:pt x="2986" y="1"/>
                      <a:pt x="2410" y="153"/>
                      <a:pt x="1895" y="464"/>
                    </a:cubicBezTo>
                    <a:cubicBezTo>
                      <a:pt x="562" y="1274"/>
                      <a:pt x="1" y="2907"/>
                      <a:pt x="562" y="4357"/>
                    </a:cubicBezTo>
                    <a:cubicBezTo>
                      <a:pt x="1042" y="5613"/>
                      <a:pt x="2250" y="6420"/>
                      <a:pt x="3568" y="6420"/>
                    </a:cubicBezTo>
                    <a:cubicBezTo>
                      <a:pt x="3757" y="6420"/>
                      <a:pt x="3949" y="6403"/>
                      <a:pt x="4142" y="6369"/>
                    </a:cubicBezTo>
                    <a:cubicBezTo>
                      <a:pt x="5657" y="6094"/>
                      <a:pt x="6767" y="4762"/>
                      <a:pt x="6767" y="3221"/>
                    </a:cubicBezTo>
                    <a:cubicBezTo>
                      <a:pt x="6767" y="2424"/>
                      <a:pt x="6480" y="1666"/>
                      <a:pt x="5957" y="1078"/>
                    </a:cubicBezTo>
                    <a:cubicBezTo>
                      <a:pt x="5329" y="370"/>
                      <a:pt x="4448" y="1"/>
                      <a:pt x="355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>
                <a:off x="10183200" y="-14283"/>
                <a:ext cx="496937" cy="473062"/>
              </a:xfrm>
              <a:custGeom>
                <a:avLst/>
                <a:gdLst/>
                <a:ahLst/>
                <a:cxnLst/>
                <a:rect l="l" t="t" r="r" b="b"/>
                <a:pathLst>
                  <a:path w="6494" h="6182" extrusionOk="0">
                    <a:moveTo>
                      <a:pt x="3531" y="1"/>
                    </a:moveTo>
                    <a:cubicBezTo>
                      <a:pt x="2710" y="1"/>
                      <a:pt x="1891" y="315"/>
                      <a:pt x="1268" y="938"/>
                    </a:cubicBezTo>
                    <a:cubicBezTo>
                      <a:pt x="53" y="2153"/>
                      <a:pt x="1" y="4086"/>
                      <a:pt x="1137" y="5353"/>
                    </a:cubicBezTo>
                    <a:cubicBezTo>
                      <a:pt x="1774" y="5925"/>
                      <a:pt x="2527" y="6182"/>
                      <a:pt x="3264" y="6182"/>
                    </a:cubicBezTo>
                    <a:cubicBezTo>
                      <a:pt x="4919" y="6182"/>
                      <a:pt x="6493" y="4891"/>
                      <a:pt x="6493" y="2976"/>
                    </a:cubicBezTo>
                    <a:cubicBezTo>
                      <a:pt x="6493" y="2179"/>
                      <a:pt x="6206" y="1408"/>
                      <a:pt x="5670" y="820"/>
                    </a:cubicBezTo>
                    <a:cubicBezTo>
                      <a:pt x="5060" y="272"/>
                      <a:pt x="4295" y="1"/>
                      <a:pt x="353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CUSTOM_4"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5"/>
          <p:cNvSpPr/>
          <p:nvPr/>
        </p:nvSpPr>
        <p:spPr>
          <a:xfrm rot="-8482405" flipH="1">
            <a:off x="-423325" y="-1376416"/>
            <a:ext cx="3395034" cy="3120028"/>
          </a:xfrm>
          <a:custGeom>
            <a:avLst/>
            <a:gdLst/>
            <a:ahLst/>
            <a:cxnLst/>
            <a:rect l="l" t="t" r="r" b="b"/>
            <a:pathLst>
              <a:path w="55418" h="62667" extrusionOk="0">
                <a:moveTo>
                  <a:pt x="11830" y="1"/>
                </a:moveTo>
                <a:cubicBezTo>
                  <a:pt x="9219" y="1"/>
                  <a:pt x="6625" y="922"/>
                  <a:pt x="4055" y="1539"/>
                </a:cubicBezTo>
                <a:cubicBezTo>
                  <a:pt x="3510" y="1681"/>
                  <a:pt x="2943" y="1790"/>
                  <a:pt x="2376" y="1877"/>
                </a:cubicBezTo>
                <a:lnTo>
                  <a:pt x="1" y="60422"/>
                </a:lnTo>
                <a:lnTo>
                  <a:pt x="55418" y="62667"/>
                </a:lnTo>
                <a:cubicBezTo>
                  <a:pt x="54459" y="61817"/>
                  <a:pt x="53652" y="60814"/>
                  <a:pt x="53009" y="59702"/>
                </a:cubicBezTo>
                <a:cubicBezTo>
                  <a:pt x="51996" y="57893"/>
                  <a:pt x="51582" y="55823"/>
                  <a:pt x="51080" y="53806"/>
                </a:cubicBezTo>
                <a:cubicBezTo>
                  <a:pt x="50089" y="49785"/>
                  <a:pt x="48628" y="45785"/>
                  <a:pt x="46002" y="42581"/>
                </a:cubicBezTo>
                <a:cubicBezTo>
                  <a:pt x="43491" y="39528"/>
                  <a:pt x="39734" y="37292"/>
                  <a:pt x="35790" y="37292"/>
                </a:cubicBezTo>
                <a:cubicBezTo>
                  <a:pt x="35609" y="37292"/>
                  <a:pt x="35427" y="37297"/>
                  <a:pt x="35245" y="37307"/>
                </a:cubicBezTo>
                <a:cubicBezTo>
                  <a:pt x="33887" y="37380"/>
                  <a:pt x="32536" y="37717"/>
                  <a:pt x="31186" y="37717"/>
                </a:cubicBezTo>
                <a:cubicBezTo>
                  <a:pt x="30933" y="37717"/>
                  <a:pt x="30681" y="37705"/>
                  <a:pt x="30428" y="37677"/>
                </a:cubicBezTo>
                <a:cubicBezTo>
                  <a:pt x="27148" y="37329"/>
                  <a:pt x="24630" y="34375"/>
                  <a:pt x="23704" y="31204"/>
                </a:cubicBezTo>
                <a:cubicBezTo>
                  <a:pt x="22778" y="28043"/>
                  <a:pt x="23105" y="24665"/>
                  <a:pt x="23344" y="21374"/>
                </a:cubicBezTo>
                <a:cubicBezTo>
                  <a:pt x="23650" y="17047"/>
                  <a:pt x="23791" y="12590"/>
                  <a:pt x="22353" y="8492"/>
                </a:cubicBezTo>
                <a:cubicBezTo>
                  <a:pt x="20914" y="4405"/>
                  <a:pt x="17557" y="722"/>
                  <a:pt x="13264" y="101"/>
                </a:cubicBezTo>
                <a:cubicBezTo>
                  <a:pt x="12785" y="31"/>
                  <a:pt x="12307" y="1"/>
                  <a:pt x="1183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Google Shape;291;p15"/>
          <p:cNvSpPr/>
          <p:nvPr/>
        </p:nvSpPr>
        <p:spPr>
          <a:xfrm rot="-554260">
            <a:off x="366359" y="1723744"/>
            <a:ext cx="152073" cy="151412"/>
          </a:xfrm>
          <a:custGeom>
            <a:avLst/>
            <a:gdLst/>
            <a:ahLst/>
            <a:cxnLst/>
            <a:rect l="l" t="t" r="r" b="b"/>
            <a:pathLst>
              <a:path w="1621" h="1614" extrusionOk="0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15"/>
          <p:cNvSpPr/>
          <p:nvPr/>
        </p:nvSpPr>
        <p:spPr>
          <a:xfrm rot="-554252">
            <a:off x="2358258" y="4640014"/>
            <a:ext cx="294279" cy="293009"/>
          </a:xfrm>
          <a:custGeom>
            <a:avLst/>
            <a:gdLst/>
            <a:ahLst/>
            <a:cxnLst/>
            <a:rect l="l" t="t" r="r" b="b"/>
            <a:pathLst>
              <a:path w="1621" h="1614" extrusionOk="0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15"/>
          <p:cNvSpPr/>
          <p:nvPr/>
        </p:nvSpPr>
        <p:spPr>
          <a:xfrm rot="-554260">
            <a:off x="1174849" y="806160"/>
            <a:ext cx="198698" cy="196817"/>
          </a:xfrm>
          <a:custGeom>
            <a:avLst/>
            <a:gdLst/>
            <a:ahLst/>
            <a:cxnLst/>
            <a:rect l="l" t="t" r="r" b="b"/>
            <a:pathLst>
              <a:path w="2118" h="2098" extrusionOk="0">
                <a:moveTo>
                  <a:pt x="1052" y="1"/>
                </a:moveTo>
                <a:cubicBezTo>
                  <a:pt x="1033" y="1"/>
                  <a:pt x="1013" y="10"/>
                  <a:pt x="1007" y="30"/>
                </a:cubicBezTo>
                <a:lnTo>
                  <a:pt x="824" y="422"/>
                </a:lnTo>
                <a:cubicBezTo>
                  <a:pt x="745" y="592"/>
                  <a:pt x="602" y="735"/>
                  <a:pt x="432" y="814"/>
                </a:cubicBezTo>
                <a:lnTo>
                  <a:pt x="40" y="997"/>
                </a:lnTo>
                <a:cubicBezTo>
                  <a:pt x="1" y="1023"/>
                  <a:pt x="1" y="1075"/>
                  <a:pt x="40" y="1101"/>
                </a:cubicBezTo>
                <a:lnTo>
                  <a:pt x="432" y="1284"/>
                </a:lnTo>
                <a:cubicBezTo>
                  <a:pt x="602" y="1363"/>
                  <a:pt x="745" y="1493"/>
                  <a:pt x="824" y="1676"/>
                </a:cubicBezTo>
                <a:lnTo>
                  <a:pt x="1007" y="2068"/>
                </a:lnTo>
                <a:cubicBezTo>
                  <a:pt x="1013" y="2088"/>
                  <a:pt x="1033" y="2097"/>
                  <a:pt x="1052" y="2097"/>
                </a:cubicBezTo>
                <a:cubicBezTo>
                  <a:pt x="1072" y="2097"/>
                  <a:pt x="1092" y="2088"/>
                  <a:pt x="1098" y="2068"/>
                </a:cubicBezTo>
                <a:lnTo>
                  <a:pt x="1281" y="1676"/>
                </a:lnTo>
                <a:cubicBezTo>
                  <a:pt x="1359" y="1493"/>
                  <a:pt x="1503" y="1363"/>
                  <a:pt x="1673" y="1284"/>
                </a:cubicBezTo>
                <a:lnTo>
                  <a:pt x="2065" y="1101"/>
                </a:lnTo>
                <a:cubicBezTo>
                  <a:pt x="2117" y="1075"/>
                  <a:pt x="2117" y="1023"/>
                  <a:pt x="2065" y="997"/>
                </a:cubicBezTo>
                <a:lnTo>
                  <a:pt x="1673" y="814"/>
                </a:lnTo>
                <a:cubicBezTo>
                  <a:pt x="1503" y="735"/>
                  <a:pt x="1359" y="592"/>
                  <a:pt x="1281" y="422"/>
                </a:cubicBezTo>
                <a:lnTo>
                  <a:pt x="1098" y="30"/>
                </a:lnTo>
                <a:cubicBezTo>
                  <a:pt x="1092" y="10"/>
                  <a:pt x="1072" y="1"/>
                  <a:pt x="105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15"/>
          <p:cNvSpPr/>
          <p:nvPr/>
        </p:nvSpPr>
        <p:spPr>
          <a:xfrm rot="-554260">
            <a:off x="8145396" y="1209219"/>
            <a:ext cx="152073" cy="151412"/>
          </a:xfrm>
          <a:custGeom>
            <a:avLst/>
            <a:gdLst/>
            <a:ahLst/>
            <a:cxnLst/>
            <a:rect l="l" t="t" r="r" b="b"/>
            <a:pathLst>
              <a:path w="1621" h="1614" extrusionOk="0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5" name="Google Shape;295;p15"/>
          <p:cNvGrpSpPr/>
          <p:nvPr/>
        </p:nvGrpSpPr>
        <p:grpSpPr>
          <a:xfrm>
            <a:off x="7294853" y="-652622"/>
            <a:ext cx="2128540" cy="1965525"/>
            <a:chOff x="7164153" y="-355122"/>
            <a:chExt cx="2128540" cy="1965525"/>
          </a:xfrm>
        </p:grpSpPr>
        <p:sp>
          <p:nvSpPr>
            <p:cNvPr id="296" name="Google Shape;296;p15"/>
            <p:cNvSpPr/>
            <p:nvPr/>
          </p:nvSpPr>
          <p:spPr>
            <a:xfrm rot="2536425">
              <a:off x="7076163" y="365416"/>
              <a:ext cx="2345068" cy="524448"/>
            </a:xfrm>
            <a:custGeom>
              <a:avLst/>
              <a:gdLst/>
              <a:ahLst/>
              <a:cxnLst/>
              <a:rect l="l" t="t" r="r" b="b"/>
              <a:pathLst>
                <a:path w="16710" h="3737" extrusionOk="0">
                  <a:moveTo>
                    <a:pt x="16657" y="0"/>
                  </a:moveTo>
                  <a:cubicBezTo>
                    <a:pt x="16213" y="510"/>
                    <a:pt x="14083" y="2600"/>
                    <a:pt x="9028" y="3410"/>
                  </a:cubicBezTo>
                  <a:cubicBezTo>
                    <a:pt x="7762" y="3613"/>
                    <a:pt x="6604" y="3692"/>
                    <a:pt x="5566" y="3692"/>
                  </a:cubicBezTo>
                  <a:cubicBezTo>
                    <a:pt x="3670" y="3692"/>
                    <a:pt x="2177" y="3428"/>
                    <a:pt x="1164" y="3175"/>
                  </a:cubicBezTo>
                  <a:lnTo>
                    <a:pt x="1098" y="3149"/>
                  </a:lnTo>
                  <a:cubicBezTo>
                    <a:pt x="641" y="3018"/>
                    <a:pt x="301" y="2913"/>
                    <a:pt x="66" y="2822"/>
                  </a:cubicBezTo>
                  <a:cubicBezTo>
                    <a:pt x="40" y="2835"/>
                    <a:pt x="27" y="2848"/>
                    <a:pt x="1" y="2874"/>
                  </a:cubicBezTo>
                  <a:cubicBezTo>
                    <a:pt x="249" y="2953"/>
                    <a:pt x="615" y="3083"/>
                    <a:pt x="1085" y="3201"/>
                  </a:cubicBezTo>
                  <a:lnTo>
                    <a:pt x="1164" y="3227"/>
                  </a:lnTo>
                  <a:cubicBezTo>
                    <a:pt x="2091" y="3449"/>
                    <a:pt x="3032" y="3606"/>
                    <a:pt x="3985" y="3684"/>
                  </a:cubicBezTo>
                  <a:cubicBezTo>
                    <a:pt x="4469" y="3723"/>
                    <a:pt x="5004" y="3736"/>
                    <a:pt x="5566" y="3736"/>
                  </a:cubicBezTo>
                  <a:cubicBezTo>
                    <a:pt x="5814" y="3736"/>
                    <a:pt x="6062" y="3736"/>
                    <a:pt x="6324" y="3723"/>
                  </a:cubicBezTo>
                  <a:lnTo>
                    <a:pt x="6402" y="3723"/>
                  </a:lnTo>
                  <a:cubicBezTo>
                    <a:pt x="7160" y="3697"/>
                    <a:pt x="7917" y="3632"/>
                    <a:pt x="8688" y="3514"/>
                  </a:cubicBezTo>
                  <a:lnTo>
                    <a:pt x="8714" y="3514"/>
                  </a:lnTo>
                  <a:cubicBezTo>
                    <a:pt x="8819" y="3501"/>
                    <a:pt x="8923" y="3488"/>
                    <a:pt x="9041" y="3475"/>
                  </a:cubicBezTo>
                  <a:cubicBezTo>
                    <a:pt x="9759" y="3358"/>
                    <a:pt x="10465" y="3201"/>
                    <a:pt x="11170" y="3018"/>
                  </a:cubicBezTo>
                  <a:lnTo>
                    <a:pt x="11209" y="3005"/>
                  </a:lnTo>
                  <a:cubicBezTo>
                    <a:pt x="11993" y="2796"/>
                    <a:pt x="12764" y="2521"/>
                    <a:pt x="13495" y="2195"/>
                  </a:cubicBezTo>
                  <a:lnTo>
                    <a:pt x="13535" y="2182"/>
                  </a:lnTo>
                  <a:cubicBezTo>
                    <a:pt x="15494" y="1307"/>
                    <a:pt x="16448" y="340"/>
                    <a:pt x="16709" y="39"/>
                  </a:cubicBezTo>
                  <a:cubicBezTo>
                    <a:pt x="16696" y="13"/>
                    <a:pt x="16670" y="0"/>
                    <a:pt x="16657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15"/>
            <p:cNvSpPr/>
            <p:nvPr/>
          </p:nvSpPr>
          <p:spPr>
            <a:xfrm rot="2536425">
              <a:off x="7673145" y="623590"/>
              <a:ext cx="203632" cy="172617"/>
            </a:xfrm>
            <a:custGeom>
              <a:avLst/>
              <a:gdLst/>
              <a:ahLst/>
              <a:cxnLst/>
              <a:rect l="l" t="t" r="r" b="b"/>
              <a:pathLst>
                <a:path w="1451" h="1230" extrusionOk="0">
                  <a:moveTo>
                    <a:pt x="846" y="0"/>
                  </a:moveTo>
                  <a:cubicBezTo>
                    <a:pt x="839" y="0"/>
                    <a:pt x="831" y="0"/>
                    <a:pt x="824" y="0"/>
                  </a:cubicBezTo>
                  <a:cubicBezTo>
                    <a:pt x="275" y="0"/>
                    <a:pt x="1" y="667"/>
                    <a:pt x="393" y="1046"/>
                  </a:cubicBezTo>
                  <a:cubicBezTo>
                    <a:pt x="520" y="1173"/>
                    <a:pt x="677" y="1230"/>
                    <a:pt x="830" y="1230"/>
                  </a:cubicBezTo>
                  <a:cubicBezTo>
                    <a:pt x="1147" y="1230"/>
                    <a:pt x="1451" y="985"/>
                    <a:pt x="1451" y="614"/>
                  </a:cubicBezTo>
                  <a:cubicBezTo>
                    <a:pt x="1451" y="282"/>
                    <a:pt x="1176" y="0"/>
                    <a:pt x="8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15"/>
            <p:cNvSpPr/>
            <p:nvPr/>
          </p:nvSpPr>
          <p:spPr>
            <a:xfrm rot="2536425">
              <a:off x="7828152" y="623794"/>
              <a:ext cx="58802" cy="42242"/>
            </a:xfrm>
            <a:custGeom>
              <a:avLst/>
              <a:gdLst/>
              <a:ahLst/>
              <a:cxnLst/>
              <a:rect l="l" t="t" r="r" b="b"/>
              <a:pathLst>
                <a:path w="419" h="301" extrusionOk="0">
                  <a:moveTo>
                    <a:pt x="197" y="0"/>
                  </a:moveTo>
                  <a:lnTo>
                    <a:pt x="1" y="301"/>
                  </a:lnTo>
                  <a:lnTo>
                    <a:pt x="419" y="301"/>
                  </a:lnTo>
                  <a:lnTo>
                    <a:pt x="19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15"/>
            <p:cNvSpPr/>
            <p:nvPr/>
          </p:nvSpPr>
          <p:spPr>
            <a:xfrm rot="2536425">
              <a:off x="7961736" y="846514"/>
              <a:ext cx="210649" cy="174021"/>
            </a:xfrm>
            <a:custGeom>
              <a:avLst/>
              <a:gdLst/>
              <a:ahLst/>
              <a:cxnLst/>
              <a:rect l="l" t="t" r="r" b="b"/>
              <a:pathLst>
                <a:path w="1501" h="1240" extrusionOk="0">
                  <a:moveTo>
                    <a:pt x="786" y="0"/>
                  </a:moveTo>
                  <a:cubicBezTo>
                    <a:pt x="738" y="0"/>
                    <a:pt x="689" y="6"/>
                    <a:pt x="640" y="17"/>
                  </a:cubicBezTo>
                  <a:cubicBezTo>
                    <a:pt x="105" y="161"/>
                    <a:pt x="0" y="867"/>
                    <a:pt x="484" y="1154"/>
                  </a:cubicBezTo>
                  <a:cubicBezTo>
                    <a:pt x="584" y="1213"/>
                    <a:pt x="690" y="1239"/>
                    <a:pt x="792" y="1239"/>
                  </a:cubicBezTo>
                  <a:cubicBezTo>
                    <a:pt x="1168" y="1239"/>
                    <a:pt x="1501" y="883"/>
                    <a:pt x="1398" y="462"/>
                  </a:cubicBezTo>
                  <a:cubicBezTo>
                    <a:pt x="1320" y="184"/>
                    <a:pt x="1063" y="0"/>
                    <a:pt x="78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15"/>
            <p:cNvSpPr/>
            <p:nvPr/>
          </p:nvSpPr>
          <p:spPr>
            <a:xfrm rot="2536425">
              <a:off x="8094075" y="828818"/>
              <a:ext cx="56978" cy="49540"/>
            </a:xfrm>
            <a:custGeom>
              <a:avLst/>
              <a:gdLst/>
              <a:ahLst/>
              <a:cxnLst/>
              <a:rect l="l" t="t" r="r" b="b"/>
              <a:pathLst>
                <a:path w="406" h="353" extrusionOk="0">
                  <a:moveTo>
                    <a:pt x="118" y="0"/>
                  </a:moveTo>
                  <a:lnTo>
                    <a:pt x="1" y="353"/>
                  </a:lnTo>
                  <a:lnTo>
                    <a:pt x="1" y="353"/>
                  </a:lnTo>
                  <a:lnTo>
                    <a:pt x="406" y="248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15"/>
            <p:cNvSpPr/>
            <p:nvPr/>
          </p:nvSpPr>
          <p:spPr>
            <a:xfrm rot="2536425">
              <a:off x="8287080" y="1038857"/>
              <a:ext cx="209947" cy="174442"/>
            </a:xfrm>
            <a:custGeom>
              <a:avLst/>
              <a:gdLst/>
              <a:ahLst/>
              <a:cxnLst/>
              <a:rect l="l" t="t" r="r" b="b"/>
              <a:pathLst>
                <a:path w="1496" h="1243" extrusionOk="0">
                  <a:moveTo>
                    <a:pt x="749" y="0"/>
                  </a:moveTo>
                  <a:cubicBezTo>
                    <a:pt x="678" y="0"/>
                    <a:pt x="606" y="13"/>
                    <a:pt x="536" y="39"/>
                  </a:cubicBezTo>
                  <a:cubicBezTo>
                    <a:pt x="13" y="235"/>
                    <a:pt x="0" y="966"/>
                    <a:pt x="497" y="1188"/>
                  </a:cubicBezTo>
                  <a:cubicBezTo>
                    <a:pt x="582" y="1226"/>
                    <a:pt x="669" y="1243"/>
                    <a:pt x="752" y="1243"/>
                  </a:cubicBezTo>
                  <a:cubicBezTo>
                    <a:pt x="1162" y="1243"/>
                    <a:pt x="1496" y="828"/>
                    <a:pt x="1333" y="405"/>
                  </a:cubicBezTo>
                  <a:cubicBezTo>
                    <a:pt x="1231" y="151"/>
                    <a:pt x="996" y="0"/>
                    <a:pt x="74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15"/>
            <p:cNvSpPr/>
            <p:nvPr/>
          </p:nvSpPr>
          <p:spPr>
            <a:xfrm rot="2536425">
              <a:off x="8406897" y="1015666"/>
              <a:ext cx="55153" cy="49680"/>
            </a:xfrm>
            <a:custGeom>
              <a:avLst/>
              <a:gdLst/>
              <a:ahLst/>
              <a:cxnLst/>
              <a:rect l="l" t="t" r="r" b="b"/>
              <a:pathLst>
                <a:path w="393" h="354" extrusionOk="0">
                  <a:moveTo>
                    <a:pt x="79" y="1"/>
                  </a:moveTo>
                  <a:lnTo>
                    <a:pt x="1" y="353"/>
                  </a:lnTo>
                  <a:lnTo>
                    <a:pt x="393" y="210"/>
                  </a:lnTo>
                  <a:lnTo>
                    <a:pt x="7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15"/>
            <p:cNvSpPr/>
            <p:nvPr/>
          </p:nvSpPr>
          <p:spPr>
            <a:xfrm rot="2536425">
              <a:off x="8604479" y="1172485"/>
              <a:ext cx="209947" cy="173600"/>
            </a:xfrm>
            <a:custGeom>
              <a:avLst/>
              <a:gdLst/>
              <a:ahLst/>
              <a:cxnLst/>
              <a:rect l="l" t="t" r="r" b="b"/>
              <a:pathLst>
                <a:path w="1496" h="1237" extrusionOk="0">
                  <a:moveTo>
                    <a:pt x="764" y="1"/>
                  </a:moveTo>
                  <a:cubicBezTo>
                    <a:pt x="689" y="1"/>
                    <a:pt x="612" y="15"/>
                    <a:pt x="536" y="45"/>
                  </a:cubicBezTo>
                  <a:cubicBezTo>
                    <a:pt x="27" y="241"/>
                    <a:pt x="0" y="959"/>
                    <a:pt x="510" y="1181"/>
                  </a:cubicBezTo>
                  <a:cubicBezTo>
                    <a:pt x="595" y="1220"/>
                    <a:pt x="681" y="1237"/>
                    <a:pt x="763" y="1237"/>
                  </a:cubicBezTo>
                  <a:cubicBezTo>
                    <a:pt x="1164" y="1237"/>
                    <a:pt x="1495" y="831"/>
                    <a:pt x="1333" y="398"/>
                  </a:cubicBezTo>
                  <a:cubicBezTo>
                    <a:pt x="1242" y="157"/>
                    <a:pt x="1013" y="1"/>
                    <a:pt x="76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15"/>
            <p:cNvSpPr/>
            <p:nvPr/>
          </p:nvSpPr>
          <p:spPr>
            <a:xfrm rot="2536425">
              <a:off x="8725513" y="1149542"/>
              <a:ext cx="55153" cy="51504"/>
            </a:xfrm>
            <a:custGeom>
              <a:avLst/>
              <a:gdLst/>
              <a:ahLst/>
              <a:cxnLst/>
              <a:rect l="l" t="t" r="r" b="b"/>
              <a:pathLst>
                <a:path w="393" h="367" extrusionOk="0">
                  <a:moveTo>
                    <a:pt x="66" y="1"/>
                  </a:moveTo>
                  <a:lnTo>
                    <a:pt x="0" y="366"/>
                  </a:lnTo>
                  <a:lnTo>
                    <a:pt x="0" y="366"/>
                  </a:lnTo>
                  <a:lnTo>
                    <a:pt x="392" y="210"/>
                  </a:lnTo>
                  <a:lnTo>
                    <a:pt x="6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15"/>
            <p:cNvSpPr/>
            <p:nvPr/>
          </p:nvSpPr>
          <p:spPr>
            <a:xfrm rot="2536425">
              <a:off x="8927428" y="1256641"/>
              <a:ext cx="226648" cy="173319"/>
            </a:xfrm>
            <a:custGeom>
              <a:avLst/>
              <a:gdLst/>
              <a:ahLst/>
              <a:cxnLst/>
              <a:rect l="l" t="t" r="r" b="b"/>
              <a:pathLst>
                <a:path w="1615" h="1235" extrusionOk="0">
                  <a:moveTo>
                    <a:pt x="810" y="0"/>
                  </a:moveTo>
                  <a:cubicBezTo>
                    <a:pt x="683" y="0"/>
                    <a:pt x="555" y="39"/>
                    <a:pt x="445" y="118"/>
                  </a:cubicBezTo>
                  <a:cubicBezTo>
                    <a:pt x="1" y="457"/>
                    <a:pt x="183" y="1150"/>
                    <a:pt x="719" y="1228"/>
                  </a:cubicBezTo>
                  <a:cubicBezTo>
                    <a:pt x="751" y="1233"/>
                    <a:pt x="783" y="1235"/>
                    <a:pt x="814" y="1235"/>
                  </a:cubicBezTo>
                  <a:cubicBezTo>
                    <a:pt x="1308" y="1235"/>
                    <a:pt x="1614" y="666"/>
                    <a:pt x="1307" y="248"/>
                  </a:cubicBezTo>
                  <a:cubicBezTo>
                    <a:pt x="1182" y="85"/>
                    <a:pt x="997" y="0"/>
                    <a:pt x="8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15"/>
            <p:cNvSpPr/>
            <p:nvPr/>
          </p:nvSpPr>
          <p:spPr>
            <a:xfrm rot="2536425">
              <a:off x="9030511" y="1230736"/>
              <a:ext cx="49680" cy="49680"/>
            </a:xfrm>
            <a:custGeom>
              <a:avLst/>
              <a:gdLst/>
              <a:ahLst/>
              <a:cxnLst/>
              <a:rect l="l" t="t" r="r" b="b"/>
              <a:pathLst>
                <a:path w="354" h="354" extrusionOk="0">
                  <a:moveTo>
                    <a:pt x="1" y="1"/>
                  </a:moveTo>
                  <a:lnTo>
                    <a:pt x="27" y="353"/>
                  </a:lnTo>
                  <a:lnTo>
                    <a:pt x="354" y="10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5A2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15"/>
            <p:cNvSpPr/>
            <p:nvPr/>
          </p:nvSpPr>
          <p:spPr>
            <a:xfrm rot="2536425">
              <a:off x="7421335" y="394033"/>
              <a:ext cx="203632" cy="172196"/>
            </a:xfrm>
            <a:custGeom>
              <a:avLst/>
              <a:gdLst/>
              <a:ahLst/>
              <a:cxnLst/>
              <a:rect l="l" t="t" r="r" b="b"/>
              <a:pathLst>
                <a:path w="1451" h="1227" extrusionOk="0">
                  <a:moveTo>
                    <a:pt x="799" y="0"/>
                  </a:moveTo>
                  <a:cubicBezTo>
                    <a:pt x="289" y="0"/>
                    <a:pt x="1" y="608"/>
                    <a:pt x="340" y="1009"/>
                  </a:cubicBezTo>
                  <a:cubicBezTo>
                    <a:pt x="471" y="1159"/>
                    <a:pt x="642" y="1227"/>
                    <a:pt x="809" y="1227"/>
                  </a:cubicBezTo>
                  <a:cubicBezTo>
                    <a:pt x="1110" y="1227"/>
                    <a:pt x="1399" y="1009"/>
                    <a:pt x="1424" y="657"/>
                  </a:cubicBezTo>
                  <a:cubicBezTo>
                    <a:pt x="1450" y="317"/>
                    <a:pt x="1202" y="17"/>
                    <a:pt x="862" y="3"/>
                  </a:cubicBezTo>
                  <a:cubicBezTo>
                    <a:pt x="841" y="1"/>
                    <a:pt x="820" y="0"/>
                    <a:pt x="79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15"/>
            <p:cNvSpPr/>
            <p:nvPr/>
          </p:nvSpPr>
          <p:spPr>
            <a:xfrm rot="2536425">
              <a:off x="7577391" y="396475"/>
              <a:ext cx="58802" cy="45891"/>
            </a:xfrm>
            <a:custGeom>
              <a:avLst/>
              <a:gdLst/>
              <a:ahLst/>
              <a:cxnLst/>
              <a:rect l="l" t="t" r="r" b="b"/>
              <a:pathLst>
                <a:path w="419" h="327" extrusionOk="0">
                  <a:moveTo>
                    <a:pt x="222" y="0"/>
                  </a:moveTo>
                  <a:lnTo>
                    <a:pt x="0" y="288"/>
                  </a:lnTo>
                  <a:lnTo>
                    <a:pt x="418" y="327"/>
                  </a:lnTo>
                  <a:lnTo>
                    <a:pt x="22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15"/>
            <p:cNvSpPr/>
            <p:nvPr/>
          </p:nvSpPr>
          <p:spPr>
            <a:xfrm rot="2536425">
              <a:off x="7195982" y="119144"/>
              <a:ext cx="204615" cy="173740"/>
            </a:xfrm>
            <a:custGeom>
              <a:avLst/>
              <a:gdLst/>
              <a:ahLst/>
              <a:cxnLst/>
              <a:rect l="l" t="t" r="r" b="b"/>
              <a:pathLst>
                <a:path w="1458" h="1238" extrusionOk="0">
                  <a:moveTo>
                    <a:pt x="763" y="0"/>
                  </a:moveTo>
                  <a:cubicBezTo>
                    <a:pt x="333" y="0"/>
                    <a:pt x="1" y="458"/>
                    <a:pt x="204" y="886"/>
                  </a:cubicBezTo>
                  <a:cubicBezTo>
                    <a:pt x="316" y="1123"/>
                    <a:pt x="538" y="1238"/>
                    <a:pt x="760" y="1238"/>
                  </a:cubicBezTo>
                  <a:cubicBezTo>
                    <a:pt x="1003" y="1238"/>
                    <a:pt x="1245" y="1100"/>
                    <a:pt x="1340" y="834"/>
                  </a:cubicBezTo>
                  <a:cubicBezTo>
                    <a:pt x="1458" y="507"/>
                    <a:pt x="1288" y="154"/>
                    <a:pt x="975" y="37"/>
                  </a:cubicBezTo>
                  <a:cubicBezTo>
                    <a:pt x="903" y="12"/>
                    <a:pt x="832" y="0"/>
                    <a:pt x="7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15"/>
            <p:cNvSpPr/>
            <p:nvPr/>
          </p:nvSpPr>
          <p:spPr>
            <a:xfrm rot="2536425">
              <a:off x="7357331" y="136198"/>
              <a:ext cx="55153" cy="51504"/>
            </a:xfrm>
            <a:custGeom>
              <a:avLst/>
              <a:gdLst/>
              <a:ahLst/>
              <a:cxnLst/>
              <a:rect l="l" t="t" r="r" b="b"/>
              <a:pathLst>
                <a:path w="393" h="367" extrusionOk="0">
                  <a:moveTo>
                    <a:pt x="288" y="1"/>
                  </a:moveTo>
                  <a:lnTo>
                    <a:pt x="1" y="223"/>
                  </a:lnTo>
                  <a:lnTo>
                    <a:pt x="393" y="366"/>
                  </a:lnTo>
                  <a:lnTo>
                    <a:pt x="28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1" name="Google Shape;311;p15"/>
          <p:cNvSpPr/>
          <p:nvPr/>
        </p:nvSpPr>
        <p:spPr>
          <a:xfrm rot="10800000" flipH="1">
            <a:off x="5274483" y="4141592"/>
            <a:ext cx="5893905" cy="1046507"/>
          </a:xfrm>
          <a:custGeom>
            <a:avLst/>
            <a:gdLst/>
            <a:ahLst/>
            <a:cxnLst/>
            <a:rect l="l" t="t" r="r" b="b"/>
            <a:pathLst>
              <a:path w="24904" h="6770" extrusionOk="0">
                <a:moveTo>
                  <a:pt x="1" y="0"/>
                </a:moveTo>
                <a:cubicBezTo>
                  <a:pt x="949" y="1057"/>
                  <a:pt x="2104" y="1940"/>
                  <a:pt x="3564" y="2093"/>
                </a:cubicBezTo>
                <a:cubicBezTo>
                  <a:pt x="3717" y="2108"/>
                  <a:pt x="3871" y="2115"/>
                  <a:pt x="4026" y="2115"/>
                </a:cubicBezTo>
                <a:cubicBezTo>
                  <a:pt x="5399" y="2115"/>
                  <a:pt x="6827" y="1579"/>
                  <a:pt x="8208" y="1579"/>
                </a:cubicBezTo>
                <a:cubicBezTo>
                  <a:pt x="8244" y="1579"/>
                  <a:pt x="8280" y="1580"/>
                  <a:pt x="8316" y="1581"/>
                </a:cubicBezTo>
                <a:cubicBezTo>
                  <a:pt x="11150" y="1635"/>
                  <a:pt x="13046" y="3924"/>
                  <a:pt x="15182" y="5515"/>
                </a:cubicBezTo>
                <a:cubicBezTo>
                  <a:pt x="16088" y="6192"/>
                  <a:pt x="17163" y="6769"/>
                  <a:pt x="18342" y="6769"/>
                </a:cubicBezTo>
                <a:cubicBezTo>
                  <a:pt x="18567" y="6769"/>
                  <a:pt x="18797" y="6748"/>
                  <a:pt x="19029" y="6703"/>
                </a:cubicBezTo>
                <a:cubicBezTo>
                  <a:pt x="20642" y="6376"/>
                  <a:pt x="21939" y="4926"/>
                  <a:pt x="22811" y="3455"/>
                </a:cubicBezTo>
                <a:cubicBezTo>
                  <a:pt x="23606" y="2180"/>
                  <a:pt x="24195" y="1036"/>
                  <a:pt x="249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Google Shape;312;p15"/>
          <p:cNvSpPr txBox="1">
            <a:spLocks noGrp="1"/>
          </p:cNvSpPr>
          <p:nvPr>
            <p:ph type="title"/>
          </p:nvPr>
        </p:nvSpPr>
        <p:spPr>
          <a:xfrm>
            <a:off x="777150" y="550550"/>
            <a:ext cx="7589700" cy="46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5"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6"/>
          <p:cNvSpPr/>
          <p:nvPr/>
        </p:nvSpPr>
        <p:spPr>
          <a:xfrm>
            <a:off x="7542565" y="-47400"/>
            <a:ext cx="1875010" cy="1750185"/>
          </a:xfrm>
          <a:custGeom>
            <a:avLst/>
            <a:gdLst/>
            <a:ahLst/>
            <a:cxnLst/>
            <a:rect l="l" t="t" r="r" b="b"/>
            <a:pathLst>
              <a:path w="16217" h="13978" extrusionOk="0">
                <a:moveTo>
                  <a:pt x="317" y="0"/>
                </a:moveTo>
                <a:cubicBezTo>
                  <a:pt x="175" y="469"/>
                  <a:pt x="88" y="948"/>
                  <a:pt x="66" y="1439"/>
                </a:cubicBezTo>
                <a:cubicBezTo>
                  <a:pt x="0" y="2637"/>
                  <a:pt x="404" y="3923"/>
                  <a:pt x="1374" y="4621"/>
                </a:cubicBezTo>
                <a:cubicBezTo>
                  <a:pt x="1853" y="4937"/>
                  <a:pt x="2387" y="5144"/>
                  <a:pt x="2943" y="5242"/>
                </a:cubicBezTo>
                <a:cubicBezTo>
                  <a:pt x="5155" y="5711"/>
                  <a:pt x="7771" y="5471"/>
                  <a:pt x="9275" y="7138"/>
                </a:cubicBezTo>
                <a:cubicBezTo>
                  <a:pt x="9493" y="7356"/>
                  <a:pt x="9634" y="7640"/>
                  <a:pt x="9689" y="7945"/>
                </a:cubicBezTo>
                <a:cubicBezTo>
                  <a:pt x="9689" y="8206"/>
                  <a:pt x="9645" y="8457"/>
                  <a:pt x="9536" y="8697"/>
                </a:cubicBezTo>
                <a:cubicBezTo>
                  <a:pt x="9220" y="9580"/>
                  <a:pt x="8861" y="10473"/>
                  <a:pt x="8850" y="11410"/>
                </a:cubicBezTo>
                <a:cubicBezTo>
                  <a:pt x="8828" y="12348"/>
                  <a:pt x="9231" y="13372"/>
                  <a:pt x="10070" y="13775"/>
                </a:cubicBezTo>
                <a:cubicBezTo>
                  <a:pt x="10360" y="13918"/>
                  <a:pt x="10658" y="13978"/>
                  <a:pt x="10960" y="13978"/>
                </a:cubicBezTo>
                <a:cubicBezTo>
                  <a:pt x="11975" y="13978"/>
                  <a:pt x="13036" y="13301"/>
                  <a:pt x="13994" y="12805"/>
                </a:cubicBezTo>
                <a:cubicBezTo>
                  <a:pt x="14702" y="12446"/>
                  <a:pt x="15443" y="12173"/>
                  <a:pt x="16217" y="11999"/>
                </a:cubicBezTo>
                <a:lnTo>
                  <a:pt x="16217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5" name="Google Shape;315;p16"/>
          <p:cNvGrpSpPr/>
          <p:nvPr/>
        </p:nvGrpSpPr>
        <p:grpSpPr>
          <a:xfrm>
            <a:off x="501926" y="-27275"/>
            <a:ext cx="1003586" cy="1270999"/>
            <a:chOff x="7590375" y="-27276"/>
            <a:chExt cx="1074848" cy="1361250"/>
          </a:xfrm>
        </p:grpSpPr>
        <p:sp>
          <p:nvSpPr>
            <p:cNvPr id="316" name="Google Shape;316;p16"/>
            <p:cNvSpPr/>
            <p:nvPr/>
          </p:nvSpPr>
          <p:spPr>
            <a:xfrm>
              <a:off x="8001250" y="-27276"/>
              <a:ext cx="286371" cy="730923"/>
            </a:xfrm>
            <a:custGeom>
              <a:avLst/>
              <a:gdLst/>
              <a:ahLst/>
              <a:cxnLst/>
              <a:rect l="l" t="t" r="r" b="b"/>
              <a:pathLst>
                <a:path w="3619" h="5083" extrusionOk="0">
                  <a:moveTo>
                    <a:pt x="2025" y="1"/>
                  </a:moveTo>
                  <a:cubicBezTo>
                    <a:pt x="1999" y="1"/>
                    <a:pt x="1986" y="14"/>
                    <a:pt x="1986" y="27"/>
                  </a:cubicBezTo>
                  <a:lnTo>
                    <a:pt x="13" y="4913"/>
                  </a:lnTo>
                  <a:cubicBezTo>
                    <a:pt x="0" y="4926"/>
                    <a:pt x="13" y="4952"/>
                    <a:pt x="40" y="4965"/>
                  </a:cubicBezTo>
                  <a:cubicBezTo>
                    <a:pt x="53" y="4965"/>
                    <a:pt x="79" y="4965"/>
                    <a:pt x="92" y="4939"/>
                  </a:cubicBezTo>
                  <a:lnTo>
                    <a:pt x="2012" y="170"/>
                  </a:lnTo>
                  <a:lnTo>
                    <a:pt x="3541" y="5056"/>
                  </a:lnTo>
                  <a:cubicBezTo>
                    <a:pt x="3541" y="5069"/>
                    <a:pt x="3554" y="5082"/>
                    <a:pt x="3580" y="5082"/>
                  </a:cubicBezTo>
                  <a:lnTo>
                    <a:pt x="3593" y="5082"/>
                  </a:lnTo>
                  <a:cubicBezTo>
                    <a:pt x="3606" y="5069"/>
                    <a:pt x="3619" y="5056"/>
                    <a:pt x="3619" y="5030"/>
                  </a:cubicBezTo>
                  <a:lnTo>
                    <a:pt x="2064" y="27"/>
                  </a:lnTo>
                  <a:cubicBezTo>
                    <a:pt x="2051" y="14"/>
                    <a:pt x="2038" y="1"/>
                    <a:pt x="2025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17" name="Google Shape;317;p16"/>
            <p:cNvGrpSpPr/>
            <p:nvPr/>
          </p:nvGrpSpPr>
          <p:grpSpPr>
            <a:xfrm>
              <a:off x="7590375" y="445275"/>
              <a:ext cx="1074848" cy="888699"/>
              <a:chOff x="7590375" y="636250"/>
              <a:chExt cx="1074848" cy="888699"/>
            </a:xfrm>
          </p:grpSpPr>
          <p:sp>
            <p:nvSpPr>
              <p:cNvPr id="318" name="Google Shape;318;p16"/>
              <p:cNvSpPr/>
              <p:nvPr/>
            </p:nvSpPr>
            <p:spPr>
              <a:xfrm>
                <a:off x="7875061" y="872618"/>
                <a:ext cx="580987" cy="401879"/>
              </a:xfrm>
              <a:custGeom>
                <a:avLst/>
                <a:gdLst/>
                <a:ahLst/>
                <a:cxnLst/>
                <a:rect l="l" t="t" r="r" b="b"/>
                <a:pathLst>
                  <a:path w="7839" h="5422" extrusionOk="0">
                    <a:moveTo>
                      <a:pt x="1" y="0"/>
                    </a:moveTo>
                    <a:lnTo>
                      <a:pt x="1" y="1503"/>
                    </a:lnTo>
                    <a:cubicBezTo>
                      <a:pt x="1" y="3671"/>
                      <a:pt x="1764" y="5422"/>
                      <a:pt x="3920" y="5422"/>
                    </a:cubicBezTo>
                    <a:cubicBezTo>
                      <a:pt x="6088" y="5422"/>
                      <a:pt x="7839" y="3671"/>
                      <a:pt x="7839" y="1503"/>
                    </a:cubicBezTo>
                    <a:lnTo>
                      <a:pt x="783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" name="Google Shape;319;p16"/>
              <p:cNvSpPr/>
              <p:nvPr/>
            </p:nvSpPr>
            <p:spPr>
              <a:xfrm>
                <a:off x="7755954" y="804724"/>
                <a:ext cx="393773" cy="595702"/>
              </a:xfrm>
              <a:custGeom>
                <a:avLst/>
                <a:gdLst/>
                <a:ahLst/>
                <a:cxnLst/>
                <a:rect l="l" t="t" r="r" b="b"/>
                <a:pathLst>
                  <a:path w="5313" h="8037" extrusionOk="0">
                    <a:moveTo>
                      <a:pt x="3930" y="0"/>
                    </a:moveTo>
                    <a:cubicBezTo>
                      <a:pt x="3397" y="0"/>
                      <a:pt x="2883" y="245"/>
                      <a:pt x="2522" y="655"/>
                    </a:cubicBezTo>
                    <a:cubicBezTo>
                      <a:pt x="2169" y="1086"/>
                      <a:pt x="1960" y="1635"/>
                      <a:pt x="1947" y="2197"/>
                    </a:cubicBezTo>
                    <a:cubicBezTo>
                      <a:pt x="1934" y="2602"/>
                      <a:pt x="1960" y="3007"/>
                      <a:pt x="2039" y="3412"/>
                    </a:cubicBezTo>
                    <a:cubicBezTo>
                      <a:pt x="2065" y="3660"/>
                      <a:pt x="2104" y="3921"/>
                      <a:pt x="2130" y="4169"/>
                    </a:cubicBezTo>
                    <a:cubicBezTo>
                      <a:pt x="2156" y="4640"/>
                      <a:pt x="2117" y="5476"/>
                      <a:pt x="1568" y="5972"/>
                    </a:cubicBezTo>
                    <a:cubicBezTo>
                      <a:pt x="1412" y="6090"/>
                      <a:pt x="1242" y="6194"/>
                      <a:pt x="1072" y="6286"/>
                    </a:cubicBezTo>
                    <a:cubicBezTo>
                      <a:pt x="902" y="6377"/>
                      <a:pt x="732" y="6481"/>
                      <a:pt x="589" y="6612"/>
                    </a:cubicBezTo>
                    <a:cubicBezTo>
                      <a:pt x="184" y="6952"/>
                      <a:pt x="1" y="7487"/>
                      <a:pt x="92" y="7997"/>
                    </a:cubicBezTo>
                    <a:cubicBezTo>
                      <a:pt x="92" y="8023"/>
                      <a:pt x="118" y="8036"/>
                      <a:pt x="144" y="8036"/>
                    </a:cubicBezTo>
                    <a:lnTo>
                      <a:pt x="157" y="8036"/>
                    </a:lnTo>
                    <a:cubicBezTo>
                      <a:pt x="184" y="8036"/>
                      <a:pt x="210" y="8010"/>
                      <a:pt x="197" y="7984"/>
                    </a:cubicBezTo>
                    <a:cubicBezTo>
                      <a:pt x="105" y="7500"/>
                      <a:pt x="275" y="7004"/>
                      <a:pt x="654" y="6677"/>
                    </a:cubicBezTo>
                    <a:cubicBezTo>
                      <a:pt x="798" y="6560"/>
                      <a:pt x="954" y="6455"/>
                      <a:pt x="1124" y="6364"/>
                    </a:cubicBezTo>
                    <a:cubicBezTo>
                      <a:pt x="1307" y="6272"/>
                      <a:pt x="1464" y="6168"/>
                      <a:pt x="1621" y="6037"/>
                    </a:cubicBezTo>
                    <a:cubicBezTo>
                      <a:pt x="2221" y="5528"/>
                      <a:pt x="2248" y="4653"/>
                      <a:pt x="2221" y="4169"/>
                    </a:cubicBezTo>
                    <a:cubicBezTo>
                      <a:pt x="2195" y="3921"/>
                      <a:pt x="2156" y="3660"/>
                      <a:pt x="2130" y="3412"/>
                    </a:cubicBezTo>
                    <a:cubicBezTo>
                      <a:pt x="2052" y="3007"/>
                      <a:pt x="2026" y="2602"/>
                      <a:pt x="2039" y="2210"/>
                    </a:cubicBezTo>
                    <a:cubicBezTo>
                      <a:pt x="2052" y="1661"/>
                      <a:pt x="2248" y="1139"/>
                      <a:pt x="2600" y="721"/>
                    </a:cubicBezTo>
                    <a:cubicBezTo>
                      <a:pt x="2931" y="314"/>
                      <a:pt x="3434" y="93"/>
                      <a:pt x="3965" y="93"/>
                    </a:cubicBezTo>
                    <a:cubicBezTo>
                      <a:pt x="3981" y="93"/>
                      <a:pt x="3996" y="93"/>
                      <a:pt x="4011" y="93"/>
                    </a:cubicBezTo>
                    <a:cubicBezTo>
                      <a:pt x="4547" y="120"/>
                      <a:pt x="5017" y="472"/>
                      <a:pt x="5213" y="982"/>
                    </a:cubicBezTo>
                    <a:cubicBezTo>
                      <a:pt x="5218" y="1002"/>
                      <a:pt x="5234" y="1010"/>
                      <a:pt x="5252" y="1010"/>
                    </a:cubicBezTo>
                    <a:cubicBezTo>
                      <a:pt x="5281" y="1010"/>
                      <a:pt x="5313" y="988"/>
                      <a:pt x="5304" y="956"/>
                    </a:cubicBezTo>
                    <a:cubicBezTo>
                      <a:pt x="5095" y="407"/>
                      <a:pt x="4586" y="41"/>
                      <a:pt x="4011" y="2"/>
                    </a:cubicBezTo>
                    <a:cubicBezTo>
                      <a:pt x="3984" y="1"/>
                      <a:pt x="3957" y="0"/>
                      <a:pt x="393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" name="Google Shape;320;p16"/>
              <p:cNvSpPr/>
              <p:nvPr/>
            </p:nvSpPr>
            <p:spPr>
              <a:xfrm>
                <a:off x="7699847" y="1037239"/>
                <a:ext cx="208189" cy="115257"/>
              </a:xfrm>
              <a:custGeom>
                <a:avLst/>
                <a:gdLst/>
                <a:ahLst/>
                <a:cxnLst/>
                <a:rect l="l" t="t" r="r" b="b"/>
                <a:pathLst>
                  <a:path w="2809" h="1555" extrusionOk="0">
                    <a:moveTo>
                      <a:pt x="2769" y="0"/>
                    </a:moveTo>
                    <a:cubicBezTo>
                      <a:pt x="2743" y="0"/>
                      <a:pt x="2717" y="13"/>
                      <a:pt x="2717" y="39"/>
                    </a:cubicBezTo>
                    <a:cubicBezTo>
                      <a:pt x="2665" y="471"/>
                      <a:pt x="2234" y="706"/>
                      <a:pt x="2064" y="797"/>
                    </a:cubicBezTo>
                    <a:cubicBezTo>
                      <a:pt x="1764" y="915"/>
                      <a:pt x="1463" y="1019"/>
                      <a:pt x="1150" y="1071"/>
                    </a:cubicBezTo>
                    <a:cubicBezTo>
                      <a:pt x="758" y="1150"/>
                      <a:pt x="379" y="1280"/>
                      <a:pt x="26" y="1476"/>
                    </a:cubicBezTo>
                    <a:cubicBezTo>
                      <a:pt x="13" y="1489"/>
                      <a:pt x="0" y="1516"/>
                      <a:pt x="13" y="1542"/>
                    </a:cubicBezTo>
                    <a:cubicBezTo>
                      <a:pt x="26" y="1555"/>
                      <a:pt x="39" y="1555"/>
                      <a:pt x="52" y="1555"/>
                    </a:cubicBezTo>
                    <a:lnTo>
                      <a:pt x="78" y="1555"/>
                    </a:lnTo>
                    <a:cubicBezTo>
                      <a:pt x="418" y="1372"/>
                      <a:pt x="784" y="1241"/>
                      <a:pt x="1176" y="1163"/>
                    </a:cubicBezTo>
                    <a:cubicBezTo>
                      <a:pt x="1489" y="1098"/>
                      <a:pt x="1803" y="1006"/>
                      <a:pt x="2103" y="875"/>
                    </a:cubicBezTo>
                    <a:cubicBezTo>
                      <a:pt x="2286" y="784"/>
                      <a:pt x="2743" y="523"/>
                      <a:pt x="2809" y="52"/>
                    </a:cubicBezTo>
                    <a:cubicBezTo>
                      <a:pt x="2809" y="26"/>
                      <a:pt x="2796" y="0"/>
                      <a:pt x="276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" name="Google Shape;321;p16"/>
              <p:cNvSpPr/>
              <p:nvPr/>
            </p:nvSpPr>
            <p:spPr>
              <a:xfrm>
                <a:off x="7590375" y="1038795"/>
                <a:ext cx="215008" cy="226066"/>
              </a:xfrm>
              <a:custGeom>
                <a:avLst/>
                <a:gdLst/>
                <a:ahLst/>
                <a:cxnLst/>
                <a:rect l="l" t="t" r="r" b="b"/>
                <a:pathLst>
                  <a:path w="2901" h="3050" extrusionOk="0">
                    <a:moveTo>
                      <a:pt x="1352" y="0"/>
                    </a:moveTo>
                    <a:cubicBezTo>
                      <a:pt x="1162" y="0"/>
                      <a:pt x="985" y="74"/>
                      <a:pt x="837" y="188"/>
                    </a:cubicBezTo>
                    <a:cubicBezTo>
                      <a:pt x="667" y="332"/>
                      <a:pt x="523" y="489"/>
                      <a:pt x="419" y="685"/>
                    </a:cubicBezTo>
                    <a:cubicBezTo>
                      <a:pt x="171" y="1064"/>
                      <a:pt x="1" y="1534"/>
                      <a:pt x="145" y="1965"/>
                    </a:cubicBezTo>
                    <a:cubicBezTo>
                      <a:pt x="210" y="2109"/>
                      <a:pt x="288" y="2252"/>
                      <a:pt x="406" y="2370"/>
                    </a:cubicBezTo>
                    <a:cubicBezTo>
                      <a:pt x="762" y="2803"/>
                      <a:pt x="1305" y="3050"/>
                      <a:pt x="1877" y="3050"/>
                    </a:cubicBezTo>
                    <a:cubicBezTo>
                      <a:pt x="1892" y="3050"/>
                      <a:pt x="1906" y="3049"/>
                      <a:pt x="1921" y="3049"/>
                    </a:cubicBezTo>
                    <a:cubicBezTo>
                      <a:pt x="2143" y="3036"/>
                      <a:pt x="2365" y="2958"/>
                      <a:pt x="2561" y="2827"/>
                    </a:cubicBezTo>
                    <a:cubicBezTo>
                      <a:pt x="2744" y="2683"/>
                      <a:pt x="2862" y="2474"/>
                      <a:pt x="2888" y="2252"/>
                    </a:cubicBezTo>
                    <a:cubicBezTo>
                      <a:pt x="2901" y="1952"/>
                      <a:pt x="2731" y="1664"/>
                      <a:pt x="2561" y="1429"/>
                    </a:cubicBezTo>
                    <a:cubicBezTo>
                      <a:pt x="2444" y="1286"/>
                      <a:pt x="2196" y="1220"/>
                      <a:pt x="2156" y="1077"/>
                    </a:cubicBezTo>
                    <a:cubicBezTo>
                      <a:pt x="2104" y="868"/>
                      <a:pt x="2156" y="672"/>
                      <a:pt x="2065" y="463"/>
                    </a:cubicBezTo>
                    <a:cubicBezTo>
                      <a:pt x="1947" y="214"/>
                      <a:pt x="1712" y="31"/>
                      <a:pt x="1438" y="5"/>
                    </a:cubicBezTo>
                    <a:cubicBezTo>
                      <a:pt x="1409" y="2"/>
                      <a:pt x="1381" y="0"/>
                      <a:pt x="135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" name="Google Shape;322;p16"/>
              <p:cNvSpPr/>
              <p:nvPr/>
            </p:nvSpPr>
            <p:spPr>
              <a:xfrm>
                <a:off x="7842153" y="800129"/>
                <a:ext cx="237242" cy="185819"/>
              </a:xfrm>
              <a:custGeom>
                <a:avLst/>
                <a:gdLst/>
                <a:ahLst/>
                <a:cxnLst/>
                <a:rect l="l" t="t" r="r" b="b"/>
                <a:pathLst>
                  <a:path w="3201" h="2507" extrusionOk="0">
                    <a:moveTo>
                      <a:pt x="2363" y="1"/>
                    </a:moveTo>
                    <a:cubicBezTo>
                      <a:pt x="2196" y="1"/>
                      <a:pt x="2022" y="40"/>
                      <a:pt x="1855" y="90"/>
                    </a:cubicBezTo>
                    <a:cubicBezTo>
                      <a:pt x="1691" y="141"/>
                      <a:pt x="1539" y="326"/>
                      <a:pt x="1387" y="326"/>
                    </a:cubicBezTo>
                    <a:cubicBezTo>
                      <a:pt x="1382" y="326"/>
                      <a:pt x="1377" y="326"/>
                      <a:pt x="1372" y="325"/>
                    </a:cubicBezTo>
                    <a:cubicBezTo>
                      <a:pt x="1173" y="288"/>
                      <a:pt x="1021" y="168"/>
                      <a:pt x="815" y="168"/>
                    </a:cubicBezTo>
                    <a:cubicBezTo>
                      <a:pt x="805" y="168"/>
                      <a:pt x="795" y="168"/>
                      <a:pt x="784" y="169"/>
                    </a:cubicBezTo>
                    <a:cubicBezTo>
                      <a:pt x="510" y="182"/>
                      <a:pt x="249" y="325"/>
                      <a:pt x="118" y="573"/>
                    </a:cubicBezTo>
                    <a:cubicBezTo>
                      <a:pt x="13" y="769"/>
                      <a:pt x="0" y="992"/>
                      <a:pt x="53" y="1201"/>
                    </a:cubicBezTo>
                    <a:cubicBezTo>
                      <a:pt x="118" y="1410"/>
                      <a:pt x="222" y="1605"/>
                      <a:pt x="353" y="1775"/>
                    </a:cubicBezTo>
                    <a:cubicBezTo>
                      <a:pt x="614" y="2141"/>
                      <a:pt x="980" y="2494"/>
                      <a:pt x="1437" y="2507"/>
                    </a:cubicBezTo>
                    <a:cubicBezTo>
                      <a:pt x="1594" y="2507"/>
                      <a:pt x="1751" y="2481"/>
                      <a:pt x="1908" y="2428"/>
                    </a:cubicBezTo>
                    <a:cubicBezTo>
                      <a:pt x="2469" y="2259"/>
                      <a:pt x="2913" y="1828"/>
                      <a:pt x="3109" y="1292"/>
                    </a:cubicBezTo>
                    <a:cubicBezTo>
                      <a:pt x="3188" y="1070"/>
                      <a:pt x="3201" y="835"/>
                      <a:pt x="3149" y="613"/>
                    </a:cubicBezTo>
                    <a:cubicBezTo>
                      <a:pt x="3096" y="391"/>
                      <a:pt x="2953" y="195"/>
                      <a:pt x="2744" y="90"/>
                    </a:cubicBezTo>
                    <a:cubicBezTo>
                      <a:pt x="2627" y="26"/>
                      <a:pt x="2497" y="1"/>
                      <a:pt x="236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" name="Google Shape;323;p16"/>
              <p:cNvSpPr/>
              <p:nvPr/>
            </p:nvSpPr>
            <p:spPr>
              <a:xfrm>
                <a:off x="8222081" y="850234"/>
                <a:ext cx="172984" cy="458136"/>
              </a:xfrm>
              <a:custGeom>
                <a:avLst/>
                <a:gdLst/>
                <a:ahLst/>
                <a:cxnLst/>
                <a:rect l="l" t="t" r="r" b="b"/>
                <a:pathLst>
                  <a:path w="2334" h="6181" extrusionOk="0">
                    <a:moveTo>
                      <a:pt x="684" y="0"/>
                    </a:moveTo>
                    <a:cubicBezTo>
                      <a:pt x="606" y="0"/>
                      <a:pt x="528" y="9"/>
                      <a:pt x="452" y="28"/>
                    </a:cubicBezTo>
                    <a:cubicBezTo>
                      <a:pt x="283" y="54"/>
                      <a:pt x="139" y="146"/>
                      <a:pt x="21" y="276"/>
                    </a:cubicBezTo>
                    <a:cubicBezTo>
                      <a:pt x="0" y="308"/>
                      <a:pt x="31" y="349"/>
                      <a:pt x="64" y="349"/>
                    </a:cubicBezTo>
                    <a:cubicBezTo>
                      <a:pt x="72" y="349"/>
                      <a:pt x="79" y="347"/>
                      <a:pt x="87" y="342"/>
                    </a:cubicBezTo>
                    <a:cubicBezTo>
                      <a:pt x="191" y="224"/>
                      <a:pt x="322" y="146"/>
                      <a:pt x="479" y="120"/>
                    </a:cubicBezTo>
                    <a:cubicBezTo>
                      <a:pt x="549" y="103"/>
                      <a:pt x="619" y="95"/>
                      <a:pt x="689" y="95"/>
                    </a:cubicBezTo>
                    <a:cubicBezTo>
                      <a:pt x="1110" y="95"/>
                      <a:pt x="1507" y="380"/>
                      <a:pt x="1720" y="694"/>
                    </a:cubicBezTo>
                    <a:cubicBezTo>
                      <a:pt x="2007" y="1112"/>
                      <a:pt x="2098" y="1648"/>
                      <a:pt x="2151" y="2105"/>
                    </a:cubicBezTo>
                    <a:cubicBezTo>
                      <a:pt x="2229" y="2994"/>
                      <a:pt x="2229" y="3895"/>
                      <a:pt x="2177" y="4783"/>
                    </a:cubicBezTo>
                    <a:lnTo>
                      <a:pt x="2177" y="4835"/>
                    </a:lnTo>
                    <a:cubicBezTo>
                      <a:pt x="2125" y="5280"/>
                      <a:pt x="2138" y="5711"/>
                      <a:pt x="2242" y="6142"/>
                    </a:cubicBezTo>
                    <a:cubicBezTo>
                      <a:pt x="2242" y="6168"/>
                      <a:pt x="2268" y="6181"/>
                      <a:pt x="2281" y="6181"/>
                    </a:cubicBezTo>
                    <a:lnTo>
                      <a:pt x="2294" y="6181"/>
                    </a:lnTo>
                    <a:cubicBezTo>
                      <a:pt x="2321" y="6168"/>
                      <a:pt x="2334" y="6142"/>
                      <a:pt x="2334" y="6116"/>
                    </a:cubicBezTo>
                    <a:cubicBezTo>
                      <a:pt x="2242" y="5698"/>
                      <a:pt x="2216" y="5267"/>
                      <a:pt x="2268" y="4849"/>
                    </a:cubicBezTo>
                    <a:lnTo>
                      <a:pt x="2268" y="4783"/>
                    </a:lnTo>
                    <a:cubicBezTo>
                      <a:pt x="2334" y="3895"/>
                      <a:pt x="2321" y="2994"/>
                      <a:pt x="2242" y="2105"/>
                    </a:cubicBezTo>
                    <a:cubicBezTo>
                      <a:pt x="2190" y="1622"/>
                      <a:pt x="2098" y="1086"/>
                      <a:pt x="1798" y="642"/>
                    </a:cubicBezTo>
                    <a:cubicBezTo>
                      <a:pt x="1524" y="248"/>
                      <a:pt x="1094" y="0"/>
                      <a:pt x="68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" name="Google Shape;324;p16"/>
              <p:cNvSpPr/>
              <p:nvPr/>
            </p:nvSpPr>
            <p:spPr>
              <a:xfrm>
                <a:off x="8270109" y="906417"/>
                <a:ext cx="237242" cy="186338"/>
              </a:xfrm>
              <a:custGeom>
                <a:avLst/>
                <a:gdLst/>
                <a:ahLst/>
                <a:cxnLst/>
                <a:rect l="l" t="t" r="r" b="b"/>
                <a:pathLst>
                  <a:path w="3201" h="2514" extrusionOk="0">
                    <a:moveTo>
                      <a:pt x="2359" y="0"/>
                    </a:moveTo>
                    <a:cubicBezTo>
                      <a:pt x="2189" y="0"/>
                      <a:pt x="2016" y="36"/>
                      <a:pt x="1855" y="80"/>
                    </a:cubicBezTo>
                    <a:cubicBezTo>
                      <a:pt x="1678" y="131"/>
                      <a:pt x="1538" y="316"/>
                      <a:pt x="1375" y="316"/>
                    </a:cubicBezTo>
                    <a:cubicBezTo>
                      <a:pt x="1370" y="316"/>
                      <a:pt x="1364" y="316"/>
                      <a:pt x="1359" y="315"/>
                    </a:cubicBezTo>
                    <a:cubicBezTo>
                      <a:pt x="1172" y="290"/>
                      <a:pt x="1021" y="171"/>
                      <a:pt x="815" y="171"/>
                    </a:cubicBezTo>
                    <a:cubicBezTo>
                      <a:pt x="805" y="171"/>
                      <a:pt x="795" y="171"/>
                      <a:pt x="784" y="171"/>
                    </a:cubicBezTo>
                    <a:cubicBezTo>
                      <a:pt x="510" y="185"/>
                      <a:pt x="262" y="341"/>
                      <a:pt x="118" y="576"/>
                    </a:cubicBezTo>
                    <a:cubicBezTo>
                      <a:pt x="13" y="772"/>
                      <a:pt x="0" y="994"/>
                      <a:pt x="66" y="1204"/>
                    </a:cubicBezTo>
                    <a:cubicBezTo>
                      <a:pt x="118" y="1413"/>
                      <a:pt x="222" y="1608"/>
                      <a:pt x="353" y="1778"/>
                    </a:cubicBezTo>
                    <a:cubicBezTo>
                      <a:pt x="601" y="2144"/>
                      <a:pt x="980" y="2497"/>
                      <a:pt x="1424" y="2510"/>
                    </a:cubicBezTo>
                    <a:cubicBezTo>
                      <a:pt x="1453" y="2512"/>
                      <a:pt x="1481" y="2513"/>
                      <a:pt x="1508" y="2513"/>
                    </a:cubicBezTo>
                    <a:cubicBezTo>
                      <a:pt x="1646" y="2513"/>
                      <a:pt x="1777" y="2486"/>
                      <a:pt x="1908" y="2431"/>
                    </a:cubicBezTo>
                    <a:cubicBezTo>
                      <a:pt x="2456" y="2262"/>
                      <a:pt x="2900" y="1831"/>
                      <a:pt x="3109" y="1295"/>
                    </a:cubicBezTo>
                    <a:cubicBezTo>
                      <a:pt x="3188" y="1073"/>
                      <a:pt x="3201" y="838"/>
                      <a:pt x="3149" y="616"/>
                    </a:cubicBezTo>
                    <a:cubicBezTo>
                      <a:pt x="3096" y="394"/>
                      <a:pt x="2953" y="198"/>
                      <a:pt x="2744" y="80"/>
                    </a:cubicBezTo>
                    <a:cubicBezTo>
                      <a:pt x="2623" y="23"/>
                      <a:pt x="2492" y="0"/>
                      <a:pt x="235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" name="Google Shape;325;p16"/>
              <p:cNvSpPr/>
              <p:nvPr/>
            </p:nvSpPr>
            <p:spPr>
              <a:xfrm>
                <a:off x="8270109" y="1167097"/>
                <a:ext cx="237242" cy="186782"/>
              </a:xfrm>
              <a:custGeom>
                <a:avLst/>
                <a:gdLst/>
                <a:ahLst/>
                <a:cxnLst/>
                <a:rect l="l" t="t" r="r" b="b"/>
                <a:pathLst>
                  <a:path w="3201" h="2520" extrusionOk="0">
                    <a:moveTo>
                      <a:pt x="2353" y="1"/>
                    </a:moveTo>
                    <a:cubicBezTo>
                      <a:pt x="2186" y="1"/>
                      <a:pt x="2015" y="40"/>
                      <a:pt x="1855" y="90"/>
                    </a:cubicBezTo>
                    <a:cubicBezTo>
                      <a:pt x="1684" y="139"/>
                      <a:pt x="1547" y="315"/>
                      <a:pt x="1390" y="315"/>
                    </a:cubicBezTo>
                    <a:cubicBezTo>
                      <a:pt x="1380" y="315"/>
                      <a:pt x="1370" y="314"/>
                      <a:pt x="1359" y="312"/>
                    </a:cubicBezTo>
                    <a:cubicBezTo>
                      <a:pt x="1172" y="300"/>
                      <a:pt x="1021" y="181"/>
                      <a:pt x="815" y="181"/>
                    </a:cubicBezTo>
                    <a:cubicBezTo>
                      <a:pt x="805" y="181"/>
                      <a:pt x="795" y="181"/>
                      <a:pt x="784" y="182"/>
                    </a:cubicBezTo>
                    <a:cubicBezTo>
                      <a:pt x="510" y="182"/>
                      <a:pt x="262" y="338"/>
                      <a:pt x="118" y="574"/>
                    </a:cubicBezTo>
                    <a:cubicBezTo>
                      <a:pt x="13" y="769"/>
                      <a:pt x="0" y="992"/>
                      <a:pt x="66" y="1201"/>
                    </a:cubicBezTo>
                    <a:cubicBezTo>
                      <a:pt x="118" y="1410"/>
                      <a:pt x="222" y="1606"/>
                      <a:pt x="353" y="1775"/>
                    </a:cubicBezTo>
                    <a:cubicBezTo>
                      <a:pt x="601" y="2154"/>
                      <a:pt x="980" y="2494"/>
                      <a:pt x="1424" y="2520"/>
                    </a:cubicBezTo>
                    <a:cubicBezTo>
                      <a:pt x="1594" y="2520"/>
                      <a:pt x="1751" y="2494"/>
                      <a:pt x="1908" y="2442"/>
                    </a:cubicBezTo>
                    <a:cubicBezTo>
                      <a:pt x="2456" y="2259"/>
                      <a:pt x="2900" y="1841"/>
                      <a:pt x="3109" y="1292"/>
                    </a:cubicBezTo>
                    <a:cubicBezTo>
                      <a:pt x="3188" y="1083"/>
                      <a:pt x="3201" y="848"/>
                      <a:pt x="3149" y="613"/>
                    </a:cubicBezTo>
                    <a:cubicBezTo>
                      <a:pt x="3096" y="391"/>
                      <a:pt x="2953" y="195"/>
                      <a:pt x="2744" y="90"/>
                    </a:cubicBezTo>
                    <a:cubicBezTo>
                      <a:pt x="2621" y="26"/>
                      <a:pt x="2488" y="1"/>
                      <a:pt x="235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" name="Google Shape;326;p16"/>
              <p:cNvSpPr/>
              <p:nvPr/>
            </p:nvSpPr>
            <p:spPr>
              <a:xfrm>
                <a:off x="8186801" y="706367"/>
                <a:ext cx="384805" cy="172107"/>
              </a:xfrm>
              <a:custGeom>
                <a:avLst/>
                <a:gdLst/>
                <a:ahLst/>
                <a:cxnLst/>
                <a:rect l="l" t="t" r="r" b="b"/>
                <a:pathLst>
                  <a:path w="5192" h="2322" extrusionOk="0">
                    <a:moveTo>
                      <a:pt x="3157" y="1"/>
                    </a:moveTo>
                    <a:cubicBezTo>
                      <a:pt x="2739" y="1"/>
                      <a:pt x="2319" y="85"/>
                      <a:pt x="1921" y="258"/>
                    </a:cubicBezTo>
                    <a:cubicBezTo>
                      <a:pt x="1151" y="611"/>
                      <a:pt x="471" y="1316"/>
                      <a:pt x="14" y="2257"/>
                    </a:cubicBezTo>
                    <a:cubicBezTo>
                      <a:pt x="1" y="2283"/>
                      <a:pt x="14" y="2309"/>
                      <a:pt x="27" y="2322"/>
                    </a:cubicBezTo>
                    <a:lnTo>
                      <a:pt x="53" y="2322"/>
                    </a:lnTo>
                    <a:cubicBezTo>
                      <a:pt x="66" y="2322"/>
                      <a:pt x="92" y="2322"/>
                      <a:pt x="92" y="2296"/>
                    </a:cubicBezTo>
                    <a:cubicBezTo>
                      <a:pt x="550" y="1368"/>
                      <a:pt x="1203" y="676"/>
                      <a:pt x="1960" y="336"/>
                    </a:cubicBezTo>
                    <a:cubicBezTo>
                      <a:pt x="2344" y="175"/>
                      <a:pt x="2748" y="97"/>
                      <a:pt x="3149" y="97"/>
                    </a:cubicBezTo>
                    <a:cubicBezTo>
                      <a:pt x="3854" y="97"/>
                      <a:pt x="4551" y="340"/>
                      <a:pt x="5109" y="806"/>
                    </a:cubicBezTo>
                    <a:cubicBezTo>
                      <a:pt x="5117" y="815"/>
                      <a:pt x="5126" y="819"/>
                      <a:pt x="5135" y="819"/>
                    </a:cubicBezTo>
                    <a:cubicBezTo>
                      <a:pt x="5166" y="819"/>
                      <a:pt x="5192" y="772"/>
                      <a:pt x="5161" y="741"/>
                    </a:cubicBezTo>
                    <a:cubicBezTo>
                      <a:pt x="4590" y="253"/>
                      <a:pt x="3878" y="1"/>
                      <a:pt x="315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" name="Google Shape;327;p16"/>
              <p:cNvSpPr/>
              <p:nvPr/>
            </p:nvSpPr>
            <p:spPr>
              <a:xfrm>
                <a:off x="8455033" y="659746"/>
                <a:ext cx="210190" cy="224584"/>
              </a:xfrm>
              <a:custGeom>
                <a:avLst/>
                <a:gdLst/>
                <a:ahLst/>
                <a:cxnLst/>
                <a:rect l="l" t="t" r="r" b="b"/>
                <a:pathLst>
                  <a:path w="2836" h="3030" extrusionOk="0">
                    <a:moveTo>
                      <a:pt x="1566" y="0"/>
                    </a:moveTo>
                    <a:cubicBezTo>
                      <a:pt x="1437" y="0"/>
                      <a:pt x="1309" y="30"/>
                      <a:pt x="1189" y="90"/>
                    </a:cubicBezTo>
                    <a:cubicBezTo>
                      <a:pt x="928" y="234"/>
                      <a:pt x="784" y="534"/>
                      <a:pt x="693" y="821"/>
                    </a:cubicBezTo>
                    <a:cubicBezTo>
                      <a:pt x="628" y="991"/>
                      <a:pt x="706" y="1226"/>
                      <a:pt x="601" y="1357"/>
                    </a:cubicBezTo>
                    <a:cubicBezTo>
                      <a:pt x="484" y="1514"/>
                      <a:pt x="275" y="1579"/>
                      <a:pt x="157" y="1775"/>
                    </a:cubicBezTo>
                    <a:cubicBezTo>
                      <a:pt x="14" y="1997"/>
                      <a:pt x="1" y="2298"/>
                      <a:pt x="118" y="2546"/>
                    </a:cubicBezTo>
                    <a:cubicBezTo>
                      <a:pt x="223" y="2729"/>
                      <a:pt x="405" y="2872"/>
                      <a:pt x="601" y="2938"/>
                    </a:cubicBezTo>
                    <a:cubicBezTo>
                      <a:pt x="810" y="3003"/>
                      <a:pt x="1033" y="3029"/>
                      <a:pt x="1242" y="3029"/>
                    </a:cubicBezTo>
                    <a:cubicBezTo>
                      <a:pt x="1699" y="3016"/>
                      <a:pt x="2195" y="2899"/>
                      <a:pt x="2456" y="2533"/>
                    </a:cubicBezTo>
                    <a:cubicBezTo>
                      <a:pt x="2561" y="2402"/>
                      <a:pt x="2626" y="2245"/>
                      <a:pt x="2665" y="2089"/>
                    </a:cubicBezTo>
                    <a:cubicBezTo>
                      <a:pt x="2835" y="1540"/>
                      <a:pt x="2731" y="939"/>
                      <a:pt x="2391" y="456"/>
                    </a:cubicBezTo>
                    <a:cubicBezTo>
                      <a:pt x="2260" y="273"/>
                      <a:pt x="2078" y="129"/>
                      <a:pt x="1856" y="51"/>
                    </a:cubicBezTo>
                    <a:cubicBezTo>
                      <a:pt x="1760" y="17"/>
                      <a:pt x="1663" y="0"/>
                      <a:pt x="15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" name="Google Shape;328;p16"/>
              <p:cNvSpPr/>
              <p:nvPr/>
            </p:nvSpPr>
            <p:spPr>
              <a:xfrm>
                <a:off x="7706592" y="636250"/>
                <a:ext cx="478338" cy="240297"/>
              </a:xfrm>
              <a:custGeom>
                <a:avLst/>
                <a:gdLst/>
                <a:ahLst/>
                <a:cxnLst/>
                <a:rect l="l" t="t" r="r" b="b"/>
                <a:pathLst>
                  <a:path w="6454" h="3242" extrusionOk="0">
                    <a:moveTo>
                      <a:pt x="3687" y="1"/>
                    </a:moveTo>
                    <a:cubicBezTo>
                      <a:pt x="3660" y="1"/>
                      <a:pt x="3633" y="1"/>
                      <a:pt x="3606" y="2"/>
                    </a:cubicBezTo>
                    <a:cubicBezTo>
                      <a:pt x="3214" y="28"/>
                      <a:pt x="2822" y="133"/>
                      <a:pt x="2456" y="302"/>
                    </a:cubicBezTo>
                    <a:cubicBezTo>
                      <a:pt x="1346" y="786"/>
                      <a:pt x="471" y="1583"/>
                      <a:pt x="14" y="2549"/>
                    </a:cubicBezTo>
                    <a:cubicBezTo>
                      <a:pt x="0" y="2562"/>
                      <a:pt x="14" y="2602"/>
                      <a:pt x="40" y="2602"/>
                    </a:cubicBezTo>
                    <a:cubicBezTo>
                      <a:pt x="43" y="2605"/>
                      <a:pt x="48" y="2607"/>
                      <a:pt x="54" y="2607"/>
                    </a:cubicBezTo>
                    <a:cubicBezTo>
                      <a:pt x="67" y="2607"/>
                      <a:pt x="83" y="2598"/>
                      <a:pt x="92" y="2589"/>
                    </a:cubicBezTo>
                    <a:cubicBezTo>
                      <a:pt x="549" y="1648"/>
                      <a:pt x="1398" y="864"/>
                      <a:pt x="2496" y="394"/>
                    </a:cubicBezTo>
                    <a:cubicBezTo>
                      <a:pt x="2848" y="224"/>
                      <a:pt x="3227" y="120"/>
                      <a:pt x="3606" y="93"/>
                    </a:cubicBezTo>
                    <a:cubicBezTo>
                      <a:pt x="3621" y="93"/>
                      <a:pt x="3635" y="93"/>
                      <a:pt x="3650" y="93"/>
                    </a:cubicBezTo>
                    <a:cubicBezTo>
                      <a:pt x="4418" y="93"/>
                      <a:pt x="5156" y="431"/>
                      <a:pt x="5631" y="1034"/>
                    </a:cubicBezTo>
                    <a:cubicBezTo>
                      <a:pt x="6114" y="1648"/>
                      <a:pt x="6362" y="2419"/>
                      <a:pt x="6336" y="3203"/>
                    </a:cubicBezTo>
                    <a:cubicBezTo>
                      <a:pt x="6323" y="3229"/>
                      <a:pt x="6349" y="3242"/>
                      <a:pt x="6375" y="3242"/>
                    </a:cubicBezTo>
                    <a:cubicBezTo>
                      <a:pt x="6402" y="3242"/>
                      <a:pt x="6415" y="3229"/>
                      <a:pt x="6428" y="3203"/>
                    </a:cubicBezTo>
                    <a:cubicBezTo>
                      <a:pt x="6454" y="2393"/>
                      <a:pt x="6206" y="1609"/>
                      <a:pt x="5709" y="969"/>
                    </a:cubicBezTo>
                    <a:cubicBezTo>
                      <a:pt x="5217" y="363"/>
                      <a:pt x="4468" y="1"/>
                      <a:pt x="36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" name="Google Shape;329;p16"/>
              <p:cNvSpPr/>
              <p:nvPr/>
            </p:nvSpPr>
            <p:spPr>
              <a:xfrm>
                <a:off x="7597194" y="694360"/>
                <a:ext cx="221752" cy="218802"/>
              </a:xfrm>
              <a:custGeom>
                <a:avLst/>
                <a:gdLst/>
                <a:ahLst/>
                <a:cxnLst/>
                <a:rect l="l" t="t" r="r" b="b"/>
                <a:pathLst>
                  <a:path w="2992" h="2952" extrusionOk="0">
                    <a:moveTo>
                      <a:pt x="1152" y="1"/>
                    </a:moveTo>
                    <a:cubicBezTo>
                      <a:pt x="1138" y="1"/>
                      <a:pt x="1124" y="1"/>
                      <a:pt x="1111" y="2"/>
                    </a:cubicBezTo>
                    <a:cubicBezTo>
                      <a:pt x="889" y="41"/>
                      <a:pt x="693" y="145"/>
                      <a:pt x="562" y="315"/>
                    </a:cubicBezTo>
                    <a:cubicBezTo>
                      <a:pt x="418" y="485"/>
                      <a:pt x="314" y="668"/>
                      <a:pt x="248" y="877"/>
                    </a:cubicBezTo>
                    <a:cubicBezTo>
                      <a:pt x="79" y="1295"/>
                      <a:pt x="0" y="1791"/>
                      <a:pt x="235" y="2183"/>
                    </a:cubicBezTo>
                    <a:cubicBezTo>
                      <a:pt x="327" y="2314"/>
                      <a:pt x="431" y="2432"/>
                      <a:pt x="562" y="2536"/>
                    </a:cubicBezTo>
                    <a:cubicBezTo>
                      <a:pt x="903" y="2809"/>
                      <a:pt x="1318" y="2951"/>
                      <a:pt x="1745" y="2951"/>
                    </a:cubicBezTo>
                    <a:cubicBezTo>
                      <a:pt x="1890" y="2951"/>
                      <a:pt x="2036" y="2935"/>
                      <a:pt x="2182" y="2902"/>
                    </a:cubicBezTo>
                    <a:cubicBezTo>
                      <a:pt x="2404" y="2837"/>
                      <a:pt x="2600" y="2719"/>
                      <a:pt x="2757" y="2549"/>
                    </a:cubicBezTo>
                    <a:cubicBezTo>
                      <a:pt x="2913" y="2379"/>
                      <a:pt x="2992" y="2157"/>
                      <a:pt x="2979" y="1922"/>
                    </a:cubicBezTo>
                    <a:cubicBezTo>
                      <a:pt x="2940" y="1622"/>
                      <a:pt x="2717" y="1373"/>
                      <a:pt x="2482" y="1177"/>
                    </a:cubicBezTo>
                    <a:cubicBezTo>
                      <a:pt x="2352" y="1060"/>
                      <a:pt x="2104" y="1047"/>
                      <a:pt x="2025" y="903"/>
                    </a:cubicBezTo>
                    <a:cubicBezTo>
                      <a:pt x="1934" y="720"/>
                      <a:pt x="1947" y="511"/>
                      <a:pt x="1816" y="328"/>
                    </a:cubicBezTo>
                    <a:cubicBezTo>
                      <a:pt x="1655" y="117"/>
                      <a:pt x="1411" y="1"/>
                      <a:pt x="11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" name="Google Shape;330;p16"/>
              <p:cNvSpPr/>
              <p:nvPr/>
            </p:nvSpPr>
            <p:spPr>
              <a:xfrm>
                <a:off x="7651485" y="1331960"/>
                <a:ext cx="249277" cy="192990"/>
              </a:xfrm>
              <a:custGeom>
                <a:avLst/>
                <a:gdLst/>
                <a:ahLst/>
                <a:cxnLst/>
                <a:rect l="l" t="t" r="r" b="b"/>
                <a:pathLst>
                  <a:path w="3175" h="2458" extrusionOk="0">
                    <a:moveTo>
                      <a:pt x="787" y="1"/>
                    </a:moveTo>
                    <a:cubicBezTo>
                      <a:pt x="562" y="1"/>
                      <a:pt x="348" y="102"/>
                      <a:pt x="196" y="275"/>
                    </a:cubicBezTo>
                    <a:cubicBezTo>
                      <a:pt x="66" y="445"/>
                      <a:pt x="0" y="667"/>
                      <a:pt x="26" y="876"/>
                    </a:cubicBezTo>
                    <a:cubicBezTo>
                      <a:pt x="39" y="1098"/>
                      <a:pt x="105" y="1307"/>
                      <a:pt x="196" y="1503"/>
                    </a:cubicBezTo>
                    <a:cubicBezTo>
                      <a:pt x="379" y="1908"/>
                      <a:pt x="693" y="2313"/>
                      <a:pt x="1124" y="2431"/>
                    </a:cubicBezTo>
                    <a:cubicBezTo>
                      <a:pt x="1221" y="2447"/>
                      <a:pt x="1322" y="2458"/>
                      <a:pt x="1423" y="2458"/>
                    </a:cubicBezTo>
                    <a:cubicBezTo>
                      <a:pt x="1485" y="2458"/>
                      <a:pt x="1547" y="2454"/>
                      <a:pt x="1607" y="2444"/>
                    </a:cubicBezTo>
                    <a:cubicBezTo>
                      <a:pt x="2182" y="2378"/>
                      <a:pt x="2704" y="2052"/>
                      <a:pt x="3005" y="1555"/>
                    </a:cubicBezTo>
                    <a:cubicBezTo>
                      <a:pt x="3122" y="1359"/>
                      <a:pt x="3175" y="1124"/>
                      <a:pt x="3162" y="902"/>
                    </a:cubicBezTo>
                    <a:cubicBezTo>
                      <a:pt x="3162" y="667"/>
                      <a:pt x="3044" y="445"/>
                      <a:pt x="2874" y="301"/>
                    </a:cubicBezTo>
                    <a:cubicBezTo>
                      <a:pt x="2685" y="162"/>
                      <a:pt x="2451" y="121"/>
                      <a:pt x="2217" y="121"/>
                    </a:cubicBezTo>
                    <a:cubicBezTo>
                      <a:pt x="2144" y="121"/>
                      <a:pt x="2071" y="125"/>
                      <a:pt x="1999" y="131"/>
                    </a:cubicBezTo>
                    <a:cubicBezTo>
                      <a:pt x="1836" y="143"/>
                      <a:pt x="1674" y="268"/>
                      <a:pt x="1529" y="268"/>
                    </a:cubicBezTo>
                    <a:cubicBezTo>
                      <a:pt x="1511" y="268"/>
                      <a:pt x="1494" y="266"/>
                      <a:pt x="1476" y="262"/>
                    </a:cubicBezTo>
                    <a:cubicBezTo>
                      <a:pt x="1280" y="210"/>
                      <a:pt x="1150" y="40"/>
                      <a:pt x="928" y="14"/>
                    </a:cubicBezTo>
                    <a:cubicBezTo>
                      <a:pt x="881" y="5"/>
                      <a:pt x="834" y="1"/>
                      <a:pt x="78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31" name="Google Shape;331;p16"/>
          <p:cNvSpPr/>
          <p:nvPr/>
        </p:nvSpPr>
        <p:spPr>
          <a:xfrm rot="10800000">
            <a:off x="-717250" y="4365219"/>
            <a:ext cx="3722588" cy="814228"/>
          </a:xfrm>
          <a:custGeom>
            <a:avLst/>
            <a:gdLst/>
            <a:ahLst/>
            <a:cxnLst/>
            <a:rect l="l" t="t" r="r" b="b"/>
            <a:pathLst>
              <a:path w="24904" h="6770" extrusionOk="0">
                <a:moveTo>
                  <a:pt x="1" y="0"/>
                </a:moveTo>
                <a:cubicBezTo>
                  <a:pt x="949" y="1057"/>
                  <a:pt x="2104" y="1940"/>
                  <a:pt x="3564" y="2093"/>
                </a:cubicBezTo>
                <a:cubicBezTo>
                  <a:pt x="3717" y="2108"/>
                  <a:pt x="3871" y="2115"/>
                  <a:pt x="4026" y="2115"/>
                </a:cubicBezTo>
                <a:cubicBezTo>
                  <a:pt x="5399" y="2115"/>
                  <a:pt x="6827" y="1579"/>
                  <a:pt x="8208" y="1579"/>
                </a:cubicBezTo>
                <a:cubicBezTo>
                  <a:pt x="8244" y="1579"/>
                  <a:pt x="8280" y="1580"/>
                  <a:pt x="8316" y="1581"/>
                </a:cubicBezTo>
                <a:cubicBezTo>
                  <a:pt x="11150" y="1635"/>
                  <a:pt x="13046" y="3924"/>
                  <a:pt x="15182" y="5515"/>
                </a:cubicBezTo>
                <a:cubicBezTo>
                  <a:pt x="16088" y="6192"/>
                  <a:pt x="17163" y="6769"/>
                  <a:pt x="18342" y="6769"/>
                </a:cubicBezTo>
                <a:cubicBezTo>
                  <a:pt x="18567" y="6769"/>
                  <a:pt x="18797" y="6748"/>
                  <a:pt x="19029" y="6703"/>
                </a:cubicBezTo>
                <a:cubicBezTo>
                  <a:pt x="20642" y="6376"/>
                  <a:pt x="21939" y="4926"/>
                  <a:pt x="22811" y="3455"/>
                </a:cubicBezTo>
                <a:cubicBezTo>
                  <a:pt x="23606" y="2180"/>
                  <a:pt x="24195" y="1036"/>
                  <a:pt x="249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16"/>
          <p:cNvSpPr/>
          <p:nvPr/>
        </p:nvSpPr>
        <p:spPr>
          <a:xfrm rot="-554260">
            <a:off x="2071909" y="4494547"/>
            <a:ext cx="198698" cy="196817"/>
          </a:xfrm>
          <a:custGeom>
            <a:avLst/>
            <a:gdLst/>
            <a:ahLst/>
            <a:cxnLst/>
            <a:rect l="l" t="t" r="r" b="b"/>
            <a:pathLst>
              <a:path w="2118" h="2098" extrusionOk="0">
                <a:moveTo>
                  <a:pt x="1052" y="1"/>
                </a:moveTo>
                <a:cubicBezTo>
                  <a:pt x="1033" y="1"/>
                  <a:pt x="1013" y="10"/>
                  <a:pt x="1007" y="30"/>
                </a:cubicBezTo>
                <a:lnTo>
                  <a:pt x="824" y="422"/>
                </a:lnTo>
                <a:cubicBezTo>
                  <a:pt x="745" y="592"/>
                  <a:pt x="602" y="735"/>
                  <a:pt x="432" y="814"/>
                </a:cubicBezTo>
                <a:lnTo>
                  <a:pt x="40" y="997"/>
                </a:lnTo>
                <a:cubicBezTo>
                  <a:pt x="1" y="1023"/>
                  <a:pt x="1" y="1075"/>
                  <a:pt x="40" y="1101"/>
                </a:cubicBezTo>
                <a:lnTo>
                  <a:pt x="432" y="1284"/>
                </a:lnTo>
                <a:cubicBezTo>
                  <a:pt x="602" y="1363"/>
                  <a:pt x="745" y="1493"/>
                  <a:pt x="824" y="1676"/>
                </a:cubicBezTo>
                <a:lnTo>
                  <a:pt x="1007" y="2068"/>
                </a:lnTo>
                <a:cubicBezTo>
                  <a:pt x="1013" y="2088"/>
                  <a:pt x="1033" y="2097"/>
                  <a:pt x="1052" y="2097"/>
                </a:cubicBezTo>
                <a:cubicBezTo>
                  <a:pt x="1072" y="2097"/>
                  <a:pt x="1092" y="2088"/>
                  <a:pt x="1098" y="2068"/>
                </a:cubicBezTo>
                <a:lnTo>
                  <a:pt x="1281" y="1676"/>
                </a:lnTo>
                <a:cubicBezTo>
                  <a:pt x="1359" y="1493"/>
                  <a:pt x="1503" y="1363"/>
                  <a:pt x="1673" y="1284"/>
                </a:cubicBezTo>
                <a:lnTo>
                  <a:pt x="2065" y="1101"/>
                </a:lnTo>
                <a:cubicBezTo>
                  <a:pt x="2117" y="1075"/>
                  <a:pt x="2117" y="1023"/>
                  <a:pt x="2065" y="997"/>
                </a:cubicBezTo>
                <a:lnTo>
                  <a:pt x="1673" y="814"/>
                </a:lnTo>
                <a:cubicBezTo>
                  <a:pt x="1503" y="735"/>
                  <a:pt x="1359" y="592"/>
                  <a:pt x="1281" y="422"/>
                </a:cubicBezTo>
                <a:lnTo>
                  <a:pt x="1098" y="30"/>
                </a:lnTo>
                <a:cubicBezTo>
                  <a:pt x="1092" y="10"/>
                  <a:pt x="1072" y="1"/>
                  <a:pt x="105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16"/>
          <p:cNvSpPr/>
          <p:nvPr/>
        </p:nvSpPr>
        <p:spPr>
          <a:xfrm rot="-554260">
            <a:off x="338684" y="3615419"/>
            <a:ext cx="152073" cy="151412"/>
          </a:xfrm>
          <a:custGeom>
            <a:avLst/>
            <a:gdLst/>
            <a:ahLst/>
            <a:cxnLst/>
            <a:rect l="l" t="t" r="r" b="b"/>
            <a:pathLst>
              <a:path w="1621" h="1614" extrusionOk="0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16"/>
          <p:cNvSpPr/>
          <p:nvPr/>
        </p:nvSpPr>
        <p:spPr>
          <a:xfrm rot="-554260">
            <a:off x="5510974" y="4091160"/>
            <a:ext cx="198698" cy="196817"/>
          </a:xfrm>
          <a:custGeom>
            <a:avLst/>
            <a:gdLst/>
            <a:ahLst/>
            <a:cxnLst/>
            <a:rect l="l" t="t" r="r" b="b"/>
            <a:pathLst>
              <a:path w="2118" h="2098" extrusionOk="0">
                <a:moveTo>
                  <a:pt x="1052" y="1"/>
                </a:moveTo>
                <a:cubicBezTo>
                  <a:pt x="1033" y="1"/>
                  <a:pt x="1013" y="10"/>
                  <a:pt x="1007" y="30"/>
                </a:cubicBezTo>
                <a:lnTo>
                  <a:pt x="824" y="422"/>
                </a:lnTo>
                <a:cubicBezTo>
                  <a:pt x="745" y="592"/>
                  <a:pt x="602" y="735"/>
                  <a:pt x="432" y="814"/>
                </a:cubicBezTo>
                <a:lnTo>
                  <a:pt x="40" y="997"/>
                </a:lnTo>
                <a:cubicBezTo>
                  <a:pt x="1" y="1023"/>
                  <a:pt x="1" y="1075"/>
                  <a:pt x="40" y="1101"/>
                </a:cubicBezTo>
                <a:lnTo>
                  <a:pt x="432" y="1284"/>
                </a:lnTo>
                <a:cubicBezTo>
                  <a:pt x="602" y="1363"/>
                  <a:pt x="745" y="1493"/>
                  <a:pt x="824" y="1676"/>
                </a:cubicBezTo>
                <a:lnTo>
                  <a:pt x="1007" y="2068"/>
                </a:lnTo>
                <a:cubicBezTo>
                  <a:pt x="1013" y="2088"/>
                  <a:pt x="1033" y="2097"/>
                  <a:pt x="1052" y="2097"/>
                </a:cubicBezTo>
                <a:cubicBezTo>
                  <a:pt x="1072" y="2097"/>
                  <a:pt x="1092" y="2088"/>
                  <a:pt x="1098" y="2068"/>
                </a:cubicBezTo>
                <a:lnTo>
                  <a:pt x="1281" y="1676"/>
                </a:lnTo>
                <a:cubicBezTo>
                  <a:pt x="1359" y="1493"/>
                  <a:pt x="1503" y="1363"/>
                  <a:pt x="1673" y="1284"/>
                </a:cubicBezTo>
                <a:lnTo>
                  <a:pt x="2065" y="1101"/>
                </a:lnTo>
                <a:cubicBezTo>
                  <a:pt x="2117" y="1075"/>
                  <a:pt x="2117" y="1023"/>
                  <a:pt x="2065" y="997"/>
                </a:cubicBezTo>
                <a:lnTo>
                  <a:pt x="1673" y="814"/>
                </a:lnTo>
                <a:cubicBezTo>
                  <a:pt x="1503" y="735"/>
                  <a:pt x="1359" y="592"/>
                  <a:pt x="1281" y="422"/>
                </a:cubicBezTo>
                <a:lnTo>
                  <a:pt x="1098" y="30"/>
                </a:lnTo>
                <a:cubicBezTo>
                  <a:pt x="1092" y="10"/>
                  <a:pt x="1072" y="1"/>
                  <a:pt x="105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16"/>
          <p:cNvSpPr/>
          <p:nvPr/>
        </p:nvSpPr>
        <p:spPr>
          <a:xfrm rot="-554260">
            <a:off x="7204649" y="857260"/>
            <a:ext cx="198698" cy="196817"/>
          </a:xfrm>
          <a:custGeom>
            <a:avLst/>
            <a:gdLst/>
            <a:ahLst/>
            <a:cxnLst/>
            <a:rect l="l" t="t" r="r" b="b"/>
            <a:pathLst>
              <a:path w="2118" h="2098" extrusionOk="0">
                <a:moveTo>
                  <a:pt x="1052" y="1"/>
                </a:moveTo>
                <a:cubicBezTo>
                  <a:pt x="1033" y="1"/>
                  <a:pt x="1013" y="10"/>
                  <a:pt x="1007" y="30"/>
                </a:cubicBezTo>
                <a:lnTo>
                  <a:pt x="824" y="422"/>
                </a:lnTo>
                <a:cubicBezTo>
                  <a:pt x="745" y="592"/>
                  <a:pt x="602" y="735"/>
                  <a:pt x="432" y="814"/>
                </a:cubicBezTo>
                <a:lnTo>
                  <a:pt x="40" y="997"/>
                </a:lnTo>
                <a:cubicBezTo>
                  <a:pt x="1" y="1023"/>
                  <a:pt x="1" y="1075"/>
                  <a:pt x="40" y="1101"/>
                </a:cubicBezTo>
                <a:lnTo>
                  <a:pt x="432" y="1284"/>
                </a:lnTo>
                <a:cubicBezTo>
                  <a:pt x="602" y="1363"/>
                  <a:pt x="745" y="1493"/>
                  <a:pt x="824" y="1676"/>
                </a:cubicBezTo>
                <a:lnTo>
                  <a:pt x="1007" y="2068"/>
                </a:lnTo>
                <a:cubicBezTo>
                  <a:pt x="1013" y="2088"/>
                  <a:pt x="1033" y="2097"/>
                  <a:pt x="1052" y="2097"/>
                </a:cubicBezTo>
                <a:cubicBezTo>
                  <a:pt x="1072" y="2097"/>
                  <a:pt x="1092" y="2088"/>
                  <a:pt x="1098" y="2068"/>
                </a:cubicBezTo>
                <a:lnTo>
                  <a:pt x="1281" y="1676"/>
                </a:lnTo>
                <a:cubicBezTo>
                  <a:pt x="1359" y="1493"/>
                  <a:pt x="1503" y="1363"/>
                  <a:pt x="1673" y="1284"/>
                </a:cubicBezTo>
                <a:lnTo>
                  <a:pt x="2065" y="1101"/>
                </a:lnTo>
                <a:cubicBezTo>
                  <a:pt x="2117" y="1075"/>
                  <a:pt x="2117" y="1023"/>
                  <a:pt x="2065" y="997"/>
                </a:cubicBezTo>
                <a:lnTo>
                  <a:pt x="1673" y="814"/>
                </a:lnTo>
                <a:cubicBezTo>
                  <a:pt x="1503" y="735"/>
                  <a:pt x="1359" y="592"/>
                  <a:pt x="1281" y="422"/>
                </a:cubicBezTo>
                <a:lnTo>
                  <a:pt x="1098" y="30"/>
                </a:lnTo>
                <a:cubicBezTo>
                  <a:pt x="1092" y="10"/>
                  <a:pt x="1072" y="1"/>
                  <a:pt x="105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16"/>
          <p:cNvSpPr/>
          <p:nvPr/>
        </p:nvSpPr>
        <p:spPr>
          <a:xfrm rot="-554260">
            <a:off x="8748107" y="2254650"/>
            <a:ext cx="152073" cy="151412"/>
          </a:xfrm>
          <a:custGeom>
            <a:avLst/>
            <a:gdLst/>
            <a:ahLst/>
            <a:cxnLst/>
            <a:rect l="l" t="t" r="r" b="b"/>
            <a:pathLst>
              <a:path w="1621" h="1614" extrusionOk="0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16"/>
          <p:cNvSpPr txBox="1">
            <a:spLocks noGrp="1"/>
          </p:cNvSpPr>
          <p:nvPr>
            <p:ph type="title"/>
          </p:nvPr>
        </p:nvSpPr>
        <p:spPr>
          <a:xfrm>
            <a:off x="777150" y="550550"/>
            <a:ext cx="7589700" cy="46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6"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18"/>
          <p:cNvSpPr txBox="1">
            <a:spLocks noGrp="1"/>
          </p:cNvSpPr>
          <p:nvPr>
            <p:ph type="subTitle" idx="1"/>
          </p:nvPr>
        </p:nvSpPr>
        <p:spPr>
          <a:xfrm>
            <a:off x="751694" y="3402900"/>
            <a:ext cx="2295900" cy="79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42" name="Google Shape;342;p18"/>
          <p:cNvSpPr txBox="1">
            <a:spLocks noGrp="1"/>
          </p:cNvSpPr>
          <p:nvPr>
            <p:ph type="subTitle" idx="2"/>
          </p:nvPr>
        </p:nvSpPr>
        <p:spPr>
          <a:xfrm>
            <a:off x="751694" y="3081275"/>
            <a:ext cx="2295900" cy="3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sz="2500" b="1">
                <a:latin typeface="Swanky and Moo Moo"/>
                <a:ea typeface="Swanky and Moo Moo"/>
                <a:cs typeface="Swanky and Moo Moo"/>
                <a:sym typeface="Swanky and Moo Mo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sz="2500" b="1">
                <a:latin typeface="Swanky and Moo Moo"/>
                <a:ea typeface="Swanky and Moo Moo"/>
                <a:cs typeface="Swanky and Moo Moo"/>
                <a:sym typeface="Swanky and Moo Mo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sz="2500" b="1">
                <a:latin typeface="Swanky and Moo Moo"/>
                <a:ea typeface="Swanky and Moo Moo"/>
                <a:cs typeface="Swanky and Moo Moo"/>
                <a:sym typeface="Swanky and Moo Mo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sz="2500" b="1">
                <a:latin typeface="Swanky and Moo Moo"/>
                <a:ea typeface="Swanky and Moo Moo"/>
                <a:cs typeface="Swanky and Moo Moo"/>
                <a:sym typeface="Swanky and Moo Mo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sz="2500" b="1">
                <a:latin typeface="Swanky and Moo Moo"/>
                <a:ea typeface="Swanky and Moo Moo"/>
                <a:cs typeface="Swanky and Moo Moo"/>
                <a:sym typeface="Swanky and Moo Mo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sz="2500" b="1">
                <a:latin typeface="Swanky and Moo Moo"/>
                <a:ea typeface="Swanky and Moo Moo"/>
                <a:cs typeface="Swanky and Moo Moo"/>
                <a:sym typeface="Swanky and Moo Mo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sz="2500" b="1">
                <a:latin typeface="Swanky and Moo Moo"/>
                <a:ea typeface="Swanky and Moo Moo"/>
                <a:cs typeface="Swanky and Moo Moo"/>
                <a:sym typeface="Swanky and Moo Mo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sz="2500" b="1">
                <a:latin typeface="Swanky and Moo Moo"/>
                <a:ea typeface="Swanky and Moo Moo"/>
                <a:cs typeface="Swanky and Moo Moo"/>
                <a:sym typeface="Swanky and Moo Mo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sz="2500" b="1">
                <a:latin typeface="Swanky and Moo Moo"/>
                <a:ea typeface="Swanky and Moo Moo"/>
                <a:cs typeface="Swanky and Moo Moo"/>
                <a:sym typeface="Swanky and Moo Moo"/>
              </a:defRPr>
            </a:lvl9pPr>
          </a:lstStyle>
          <a:p>
            <a:endParaRPr/>
          </a:p>
        </p:txBody>
      </p:sp>
      <p:sp>
        <p:nvSpPr>
          <p:cNvPr id="343" name="Google Shape;343;p18"/>
          <p:cNvSpPr txBox="1">
            <a:spLocks noGrp="1"/>
          </p:cNvSpPr>
          <p:nvPr>
            <p:ph type="subTitle" idx="3"/>
          </p:nvPr>
        </p:nvSpPr>
        <p:spPr>
          <a:xfrm>
            <a:off x="3424169" y="2701500"/>
            <a:ext cx="2295600" cy="79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44" name="Google Shape;344;p18"/>
          <p:cNvSpPr txBox="1">
            <a:spLocks noGrp="1"/>
          </p:cNvSpPr>
          <p:nvPr>
            <p:ph type="subTitle" idx="4"/>
          </p:nvPr>
        </p:nvSpPr>
        <p:spPr>
          <a:xfrm>
            <a:off x="3424169" y="2379875"/>
            <a:ext cx="2295600" cy="3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sz="2500" b="1">
                <a:latin typeface="Swanky and Moo Moo"/>
                <a:ea typeface="Swanky and Moo Moo"/>
                <a:cs typeface="Swanky and Moo Moo"/>
                <a:sym typeface="Swanky and Moo Mo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sz="2500" b="1">
                <a:latin typeface="Swanky and Moo Moo"/>
                <a:ea typeface="Swanky and Moo Moo"/>
                <a:cs typeface="Swanky and Moo Moo"/>
                <a:sym typeface="Swanky and Moo Mo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sz="2500" b="1">
                <a:latin typeface="Swanky and Moo Moo"/>
                <a:ea typeface="Swanky and Moo Moo"/>
                <a:cs typeface="Swanky and Moo Moo"/>
                <a:sym typeface="Swanky and Moo Mo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sz="2500" b="1">
                <a:latin typeface="Swanky and Moo Moo"/>
                <a:ea typeface="Swanky and Moo Moo"/>
                <a:cs typeface="Swanky and Moo Moo"/>
                <a:sym typeface="Swanky and Moo Mo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sz="2500" b="1">
                <a:latin typeface="Swanky and Moo Moo"/>
                <a:ea typeface="Swanky and Moo Moo"/>
                <a:cs typeface="Swanky and Moo Moo"/>
                <a:sym typeface="Swanky and Moo Mo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sz="2500" b="1">
                <a:latin typeface="Swanky and Moo Moo"/>
                <a:ea typeface="Swanky and Moo Moo"/>
                <a:cs typeface="Swanky and Moo Moo"/>
                <a:sym typeface="Swanky and Moo Mo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sz="2500" b="1">
                <a:latin typeface="Swanky and Moo Moo"/>
                <a:ea typeface="Swanky and Moo Moo"/>
                <a:cs typeface="Swanky and Moo Moo"/>
                <a:sym typeface="Swanky and Moo Mo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sz="2500" b="1">
                <a:latin typeface="Swanky and Moo Moo"/>
                <a:ea typeface="Swanky and Moo Moo"/>
                <a:cs typeface="Swanky and Moo Moo"/>
                <a:sym typeface="Swanky and Moo Mo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sz="2500" b="1">
                <a:latin typeface="Swanky and Moo Moo"/>
                <a:ea typeface="Swanky and Moo Moo"/>
                <a:cs typeface="Swanky and Moo Moo"/>
                <a:sym typeface="Swanky and Moo Moo"/>
              </a:defRPr>
            </a:lvl9pPr>
          </a:lstStyle>
          <a:p>
            <a:endParaRPr/>
          </a:p>
        </p:txBody>
      </p:sp>
      <p:sp>
        <p:nvSpPr>
          <p:cNvPr id="345" name="Google Shape;345;p18"/>
          <p:cNvSpPr txBox="1">
            <a:spLocks noGrp="1"/>
          </p:cNvSpPr>
          <p:nvPr>
            <p:ph type="subTitle" idx="5"/>
          </p:nvPr>
        </p:nvSpPr>
        <p:spPr>
          <a:xfrm>
            <a:off x="6096994" y="3402900"/>
            <a:ext cx="2295300" cy="79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46" name="Google Shape;346;p18"/>
          <p:cNvSpPr txBox="1">
            <a:spLocks noGrp="1"/>
          </p:cNvSpPr>
          <p:nvPr>
            <p:ph type="subTitle" idx="6"/>
          </p:nvPr>
        </p:nvSpPr>
        <p:spPr>
          <a:xfrm>
            <a:off x="6096994" y="3081275"/>
            <a:ext cx="2295300" cy="3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sz="2500" b="1">
                <a:latin typeface="Swanky and Moo Moo"/>
                <a:ea typeface="Swanky and Moo Moo"/>
                <a:cs typeface="Swanky and Moo Moo"/>
                <a:sym typeface="Swanky and Moo Mo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sz="2500" b="1">
                <a:latin typeface="Swanky and Moo Moo"/>
                <a:ea typeface="Swanky and Moo Moo"/>
                <a:cs typeface="Swanky and Moo Moo"/>
                <a:sym typeface="Swanky and Moo Mo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sz="2500" b="1">
                <a:latin typeface="Swanky and Moo Moo"/>
                <a:ea typeface="Swanky and Moo Moo"/>
                <a:cs typeface="Swanky and Moo Moo"/>
                <a:sym typeface="Swanky and Moo Mo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sz="2500" b="1">
                <a:latin typeface="Swanky and Moo Moo"/>
                <a:ea typeface="Swanky and Moo Moo"/>
                <a:cs typeface="Swanky and Moo Moo"/>
                <a:sym typeface="Swanky and Moo Mo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sz="2500" b="1">
                <a:latin typeface="Swanky and Moo Moo"/>
                <a:ea typeface="Swanky and Moo Moo"/>
                <a:cs typeface="Swanky and Moo Moo"/>
                <a:sym typeface="Swanky and Moo Mo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sz="2500" b="1">
                <a:latin typeface="Swanky and Moo Moo"/>
                <a:ea typeface="Swanky and Moo Moo"/>
                <a:cs typeface="Swanky and Moo Moo"/>
                <a:sym typeface="Swanky and Moo Mo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sz="2500" b="1">
                <a:latin typeface="Swanky and Moo Moo"/>
                <a:ea typeface="Swanky and Moo Moo"/>
                <a:cs typeface="Swanky and Moo Moo"/>
                <a:sym typeface="Swanky and Moo Mo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sz="2500" b="1">
                <a:latin typeface="Swanky and Moo Moo"/>
                <a:ea typeface="Swanky and Moo Moo"/>
                <a:cs typeface="Swanky and Moo Moo"/>
                <a:sym typeface="Swanky and Moo Mo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Font typeface="Swanky and Moo Moo"/>
              <a:buNone/>
              <a:defRPr sz="2500" b="1">
                <a:latin typeface="Swanky and Moo Moo"/>
                <a:ea typeface="Swanky and Moo Moo"/>
                <a:cs typeface="Swanky and Moo Moo"/>
                <a:sym typeface="Swanky and Moo Moo"/>
              </a:defRPr>
            </a:lvl9pPr>
          </a:lstStyle>
          <a:p>
            <a:endParaRPr/>
          </a:p>
        </p:txBody>
      </p:sp>
      <p:sp>
        <p:nvSpPr>
          <p:cNvPr id="347" name="Google Shape;347;p18"/>
          <p:cNvSpPr/>
          <p:nvPr/>
        </p:nvSpPr>
        <p:spPr>
          <a:xfrm rot="-9000007">
            <a:off x="-844697" y="-1245701"/>
            <a:ext cx="2501858" cy="3041900"/>
          </a:xfrm>
          <a:custGeom>
            <a:avLst/>
            <a:gdLst/>
            <a:ahLst/>
            <a:cxnLst/>
            <a:rect l="l" t="t" r="r" b="b"/>
            <a:pathLst>
              <a:path w="17482" h="22287" extrusionOk="0">
                <a:moveTo>
                  <a:pt x="9754" y="0"/>
                </a:moveTo>
                <a:cubicBezTo>
                  <a:pt x="9689" y="360"/>
                  <a:pt x="9569" y="719"/>
                  <a:pt x="9384" y="1035"/>
                </a:cubicBezTo>
                <a:cubicBezTo>
                  <a:pt x="9079" y="1558"/>
                  <a:pt x="8632" y="1973"/>
                  <a:pt x="8207" y="2398"/>
                </a:cubicBezTo>
                <a:cubicBezTo>
                  <a:pt x="7357" y="3248"/>
                  <a:pt x="6572" y="4207"/>
                  <a:pt x="6169" y="5340"/>
                </a:cubicBezTo>
                <a:cubicBezTo>
                  <a:pt x="5766" y="6474"/>
                  <a:pt x="5787" y="7814"/>
                  <a:pt x="6463" y="8806"/>
                </a:cubicBezTo>
                <a:cubicBezTo>
                  <a:pt x="6725" y="9198"/>
                  <a:pt x="7073" y="9525"/>
                  <a:pt x="7280" y="9950"/>
                </a:cubicBezTo>
                <a:cubicBezTo>
                  <a:pt x="7684" y="10822"/>
                  <a:pt x="7324" y="11890"/>
                  <a:pt x="6670" y="12587"/>
                </a:cubicBezTo>
                <a:cubicBezTo>
                  <a:pt x="6027" y="13296"/>
                  <a:pt x="5133" y="13721"/>
                  <a:pt x="4283" y="14157"/>
                </a:cubicBezTo>
                <a:cubicBezTo>
                  <a:pt x="3161" y="14723"/>
                  <a:pt x="2028" y="15355"/>
                  <a:pt x="1221" y="16325"/>
                </a:cubicBezTo>
                <a:cubicBezTo>
                  <a:pt x="415" y="17295"/>
                  <a:pt x="0" y="18679"/>
                  <a:pt x="491" y="19835"/>
                </a:cubicBezTo>
                <a:cubicBezTo>
                  <a:pt x="840" y="20674"/>
                  <a:pt x="1592" y="21273"/>
                  <a:pt x="2224" y="21916"/>
                </a:cubicBezTo>
                <a:cubicBezTo>
                  <a:pt x="2344" y="22036"/>
                  <a:pt x="2453" y="22156"/>
                  <a:pt x="2562" y="22287"/>
                </a:cubicBezTo>
                <a:lnTo>
                  <a:pt x="17481" y="14124"/>
                </a:lnTo>
                <a:lnTo>
                  <a:pt x="975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8" name="Google Shape;348;p18"/>
          <p:cNvSpPr/>
          <p:nvPr/>
        </p:nvSpPr>
        <p:spPr>
          <a:xfrm rot="3599995">
            <a:off x="3855516" y="3716953"/>
            <a:ext cx="2634560" cy="3681545"/>
          </a:xfrm>
          <a:custGeom>
            <a:avLst/>
            <a:gdLst/>
            <a:ahLst/>
            <a:cxnLst/>
            <a:rect l="l" t="t" r="r" b="b"/>
            <a:pathLst>
              <a:path w="24478" h="28162" extrusionOk="0">
                <a:moveTo>
                  <a:pt x="19933" y="0"/>
                </a:moveTo>
                <a:cubicBezTo>
                  <a:pt x="18277" y="207"/>
                  <a:pt x="16653" y="741"/>
                  <a:pt x="15531" y="2060"/>
                </a:cubicBezTo>
                <a:cubicBezTo>
                  <a:pt x="14354" y="3455"/>
                  <a:pt x="13928" y="5504"/>
                  <a:pt x="12850" y="7008"/>
                </a:cubicBezTo>
                <a:cubicBezTo>
                  <a:pt x="10921" y="9722"/>
                  <a:pt x="7433" y="10038"/>
                  <a:pt x="4469" y="11051"/>
                </a:cubicBezTo>
                <a:cubicBezTo>
                  <a:pt x="2965" y="11563"/>
                  <a:pt x="1439" y="12402"/>
                  <a:pt x="764" y="13994"/>
                </a:cubicBezTo>
                <a:cubicBezTo>
                  <a:pt x="1" y="15770"/>
                  <a:pt x="535" y="18004"/>
                  <a:pt x="1385" y="19824"/>
                </a:cubicBezTo>
                <a:cubicBezTo>
                  <a:pt x="2725" y="22854"/>
                  <a:pt x="4022" y="24826"/>
                  <a:pt x="4295" y="28161"/>
                </a:cubicBezTo>
                <a:lnTo>
                  <a:pt x="24478" y="24412"/>
                </a:lnTo>
                <a:lnTo>
                  <a:pt x="19933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49" name="Google Shape;349;p18"/>
          <p:cNvGrpSpPr/>
          <p:nvPr/>
        </p:nvGrpSpPr>
        <p:grpSpPr>
          <a:xfrm>
            <a:off x="7916733" y="-958485"/>
            <a:ext cx="824062" cy="2034875"/>
            <a:chOff x="7916733" y="-699273"/>
            <a:chExt cx="824062" cy="2034875"/>
          </a:xfrm>
        </p:grpSpPr>
        <p:grpSp>
          <p:nvGrpSpPr>
            <p:cNvPr id="350" name="Google Shape;350;p18"/>
            <p:cNvGrpSpPr/>
            <p:nvPr/>
          </p:nvGrpSpPr>
          <p:grpSpPr>
            <a:xfrm>
              <a:off x="7916733" y="532072"/>
              <a:ext cx="824062" cy="803530"/>
              <a:chOff x="-421350" y="1637761"/>
              <a:chExt cx="1247445" cy="1216363"/>
            </a:xfrm>
          </p:grpSpPr>
          <p:sp>
            <p:nvSpPr>
              <p:cNvPr id="351" name="Google Shape;351;p18"/>
              <p:cNvSpPr/>
              <p:nvPr/>
            </p:nvSpPr>
            <p:spPr>
              <a:xfrm>
                <a:off x="-415890" y="1859389"/>
                <a:ext cx="1236524" cy="994736"/>
              </a:xfrm>
              <a:custGeom>
                <a:avLst/>
                <a:gdLst/>
                <a:ahLst/>
                <a:cxnLst/>
                <a:rect l="l" t="t" r="r" b="b"/>
                <a:pathLst>
                  <a:path w="8832" h="7105" extrusionOk="0">
                    <a:moveTo>
                      <a:pt x="4534" y="0"/>
                    </a:moveTo>
                    <a:cubicBezTo>
                      <a:pt x="654" y="0"/>
                      <a:pt x="40" y="5199"/>
                      <a:pt x="14" y="5487"/>
                    </a:cubicBezTo>
                    <a:lnTo>
                      <a:pt x="1" y="5500"/>
                    </a:lnTo>
                    <a:cubicBezTo>
                      <a:pt x="1" y="5500"/>
                      <a:pt x="382" y="7098"/>
                      <a:pt x="1025" y="7098"/>
                    </a:cubicBezTo>
                    <a:cubicBezTo>
                      <a:pt x="1045" y="7098"/>
                      <a:pt x="1065" y="7097"/>
                      <a:pt x="1085" y="7094"/>
                    </a:cubicBezTo>
                    <a:cubicBezTo>
                      <a:pt x="1764" y="6989"/>
                      <a:pt x="1921" y="5500"/>
                      <a:pt x="1921" y="5500"/>
                    </a:cubicBezTo>
                    <a:lnTo>
                      <a:pt x="1921" y="5500"/>
                    </a:lnTo>
                    <a:cubicBezTo>
                      <a:pt x="1921" y="5500"/>
                      <a:pt x="1895" y="7094"/>
                      <a:pt x="2686" y="7094"/>
                    </a:cubicBezTo>
                    <a:cubicBezTo>
                      <a:pt x="2692" y="7094"/>
                      <a:pt x="2698" y="7094"/>
                      <a:pt x="2705" y="7094"/>
                    </a:cubicBezTo>
                    <a:cubicBezTo>
                      <a:pt x="3397" y="7054"/>
                      <a:pt x="3593" y="5840"/>
                      <a:pt x="3632" y="5487"/>
                    </a:cubicBezTo>
                    <a:lnTo>
                      <a:pt x="3645" y="5487"/>
                    </a:lnTo>
                    <a:cubicBezTo>
                      <a:pt x="3658" y="5826"/>
                      <a:pt x="3724" y="6950"/>
                      <a:pt x="4390" y="6950"/>
                    </a:cubicBezTo>
                    <a:cubicBezTo>
                      <a:pt x="5017" y="6950"/>
                      <a:pt x="5226" y="5905"/>
                      <a:pt x="5278" y="5513"/>
                    </a:cubicBezTo>
                    <a:lnTo>
                      <a:pt x="5304" y="5513"/>
                    </a:lnTo>
                    <a:cubicBezTo>
                      <a:pt x="5354" y="5922"/>
                      <a:pt x="5521" y="7105"/>
                      <a:pt x="6139" y="7105"/>
                    </a:cubicBezTo>
                    <a:cubicBezTo>
                      <a:pt x="6173" y="7105"/>
                      <a:pt x="6208" y="7101"/>
                      <a:pt x="6245" y="7094"/>
                    </a:cubicBezTo>
                    <a:cubicBezTo>
                      <a:pt x="6859" y="6963"/>
                      <a:pt x="7055" y="5931"/>
                      <a:pt x="7107" y="5435"/>
                    </a:cubicBezTo>
                    <a:lnTo>
                      <a:pt x="7146" y="5435"/>
                    </a:lnTo>
                    <a:cubicBezTo>
                      <a:pt x="7285" y="5939"/>
                      <a:pt x="7679" y="6954"/>
                      <a:pt x="8141" y="6954"/>
                    </a:cubicBezTo>
                    <a:cubicBezTo>
                      <a:pt x="8158" y="6954"/>
                      <a:pt x="8175" y="6953"/>
                      <a:pt x="8191" y="6950"/>
                    </a:cubicBezTo>
                    <a:cubicBezTo>
                      <a:pt x="8832" y="6845"/>
                      <a:pt x="8832" y="5382"/>
                      <a:pt x="8832" y="5382"/>
                    </a:cubicBezTo>
                    <a:cubicBezTo>
                      <a:pt x="8832" y="5382"/>
                      <a:pt x="8531" y="0"/>
                      <a:pt x="453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" name="Google Shape;352;p18"/>
              <p:cNvSpPr/>
              <p:nvPr/>
            </p:nvSpPr>
            <p:spPr>
              <a:xfrm>
                <a:off x="-421350" y="2609256"/>
                <a:ext cx="1247445" cy="25761"/>
              </a:xfrm>
              <a:custGeom>
                <a:avLst/>
                <a:gdLst/>
                <a:ahLst/>
                <a:cxnLst/>
                <a:rect l="l" t="t" r="r" b="b"/>
                <a:pathLst>
                  <a:path w="8910" h="184" extrusionOk="0">
                    <a:moveTo>
                      <a:pt x="8871" y="0"/>
                    </a:moveTo>
                    <a:lnTo>
                      <a:pt x="40" y="105"/>
                    </a:lnTo>
                    <a:cubicBezTo>
                      <a:pt x="14" y="105"/>
                      <a:pt x="1" y="118"/>
                      <a:pt x="1" y="144"/>
                    </a:cubicBezTo>
                    <a:cubicBezTo>
                      <a:pt x="1" y="170"/>
                      <a:pt x="14" y="183"/>
                      <a:pt x="40" y="183"/>
                    </a:cubicBezTo>
                    <a:lnTo>
                      <a:pt x="8871" y="79"/>
                    </a:lnTo>
                    <a:cubicBezTo>
                      <a:pt x="8897" y="79"/>
                      <a:pt x="8910" y="52"/>
                      <a:pt x="8910" y="39"/>
                    </a:cubicBezTo>
                    <a:cubicBezTo>
                      <a:pt x="8910" y="13"/>
                      <a:pt x="8897" y="0"/>
                      <a:pt x="887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" name="Google Shape;353;p18"/>
              <p:cNvSpPr/>
              <p:nvPr/>
            </p:nvSpPr>
            <p:spPr>
              <a:xfrm>
                <a:off x="-152540" y="1852529"/>
                <a:ext cx="356873" cy="782488"/>
              </a:xfrm>
              <a:custGeom>
                <a:avLst/>
                <a:gdLst/>
                <a:ahLst/>
                <a:cxnLst/>
                <a:rect l="l" t="t" r="r" b="b"/>
                <a:pathLst>
                  <a:path w="2549" h="5589" extrusionOk="0">
                    <a:moveTo>
                      <a:pt x="2509" y="0"/>
                    </a:moveTo>
                    <a:cubicBezTo>
                      <a:pt x="2499" y="0"/>
                      <a:pt x="2489" y="3"/>
                      <a:pt x="2483" y="10"/>
                    </a:cubicBezTo>
                    <a:cubicBezTo>
                      <a:pt x="889" y="1551"/>
                      <a:pt x="1" y="3511"/>
                      <a:pt x="1" y="5523"/>
                    </a:cubicBezTo>
                    <a:lnTo>
                      <a:pt x="1" y="5549"/>
                    </a:lnTo>
                    <a:cubicBezTo>
                      <a:pt x="1" y="5575"/>
                      <a:pt x="27" y="5588"/>
                      <a:pt x="40" y="5588"/>
                    </a:cubicBezTo>
                    <a:cubicBezTo>
                      <a:pt x="66" y="5588"/>
                      <a:pt x="79" y="5575"/>
                      <a:pt x="79" y="5562"/>
                    </a:cubicBezTo>
                    <a:lnTo>
                      <a:pt x="79" y="5523"/>
                    </a:lnTo>
                    <a:cubicBezTo>
                      <a:pt x="79" y="3537"/>
                      <a:pt x="902" y="1682"/>
                      <a:pt x="2457" y="141"/>
                    </a:cubicBezTo>
                    <a:lnTo>
                      <a:pt x="2457" y="141"/>
                    </a:lnTo>
                    <a:lnTo>
                      <a:pt x="1699" y="5484"/>
                    </a:lnTo>
                    <a:cubicBezTo>
                      <a:pt x="1699" y="5497"/>
                      <a:pt x="1712" y="5523"/>
                      <a:pt x="1725" y="5523"/>
                    </a:cubicBezTo>
                    <a:cubicBezTo>
                      <a:pt x="1751" y="5523"/>
                      <a:pt x="1764" y="5510"/>
                      <a:pt x="1777" y="5497"/>
                    </a:cubicBezTo>
                    <a:lnTo>
                      <a:pt x="2548" y="49"/>
                    </a:lnTo>
                    <a:cubicBezTo>
                      <a:pt x="2548" y="23"/>
                      <a:pt x="2548" y="10"/>
                      <a:pt x="2535" y="10"/>
                    </a:cubicBezTo>
                    <a:cubicBezTo>
                      <a:pt x="2529" y="3"/>
                      <a:pt x="2519" y="0"/>
                      <a:pt x="250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4" name="Google Shape;354;p18"/>
              <p:cNvSpPr/>
              <p:nvPr/>
            </p:nvSpPr>
            <p:spPr>
              <a:xfrm>
                <a:off x="202932" y="1853929"/>
                <a:ext cx="140425" cy="759107"/>
              </a:xfrm>
              <a:custGeom>
                <a:avLst/>
                <a:gdLst/>
                <a:ahLst/>
                <a:cxnLst/>
                <a:rect l="l" t="t" r="r" b="b"/>
                <a:pathLst>
                  <a:path w="1003" h="5422" extrusionOk="0">
                    <a:moveTo>
                      <a:pt x="48" y="1"/>
                    </a:moveTo>
                    <a:cubicBezTo>
                      <a:pt x="26" y="1"/>
                      <a:pt x="1" y="27"/>
                      <a:pt x="9" y="52"/>
                    </a:cubicBezTo>
                    <a:cubicBezTo>
                      <a:pt x="649" y="1750"/>
                      <a:pt x="937" y="3566"/>
                      <a:pt x="858" y="5382"/>
                    </a:cubicBezTo>
                    <a:cubicBezTo>
                      <a:pt x="858" y="5395"/>
                      <a:pt x="871" y="5421"/>
                      <a:pt x="884" y="5421"/>
                    </a:cubicBezTo>
                    <a:cubicBezTo>
                      <a:pt x="911" y="5421"/>
                      <a:pt x="924" y="5408"/>
                      <a:pt x="924" y="5382"/>
                    </a:cubicBezTo>
                    <a:cubicBezTo>
                      <a:pt x="1002" y="3553"/>
                      <a:pt x="715" y="1737"/>
                      <a:pt x="75" y="26"/>
                    </a:cubicBezTo>
                    <a:cubicBezTo>
                      <a:pt x="70" y="8"/>
                      <a:pt x="59" y="1"/>
                      <a:pt x="4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5" name="Google Shape;355;p18"/>
              <p:cNvSpPr/>
              <p:nvPr/>
            </p:nvSpPr>
            <p:spPr>
              <a:xfrm>
                <a:off x="215113" y="1853789"/>
                <a:ext cx="420855" cy="766527"/>
              </a:xfrm>
              <a:custGeom>
                <a:avLst/>
                <a:gdLst/>
                <a:ahLst/>
                <a:cxnLst/>
                <a:rect l="l" t="t" r="r" b="b"/>
                <a:pathLst>
                  <a:path w="3006" h="5475" extrusionOk="0">
                    <a:moveTo>
                      <a:pt x="53" y="1"/>
                    </a:moveTo>
                    <a:cubicBezTo>
                      <a:pt x="40" y="1"/>
                      <a:pt x="14" y="1"/>
                      <a:pt x="1" y="27"/>
                    </a:cubicBezTo>
                    <a:cubicBezTo>
                      <a:pt x="1" y="40"/>
                      <a:pt x="1" y="66"/>
                      <a:pt x="27" y="79"/>
                    </a:cubicBezTo>
                    <a:cubicBezTo>
                      <a:pt x="27" y="79"/>
                      <a:pt x="693" y="419"/>
                      <a:pt x="1803" y="1974"/>
                    </a:cubicBezTo>
                    <a:cubicBezTo>
                      <a:pt x="2927" y="3528"/>
                      <a:pt x="2626" y="5409"/>
                      <a:pt x="2626" y="5435"/>
                    </a:cubicBezTo>
                    <a:cubicBezTo>
                      <a:pt x="2613" y="5448"/>
                      <a:pt x="2626" y="5475"/>
                      <a:pt x="2652" y="5475"/>
                    </a:cubicBezTo>
                    <a:cubicBezTo>
                      <a:pt x="2679" y="5475"/>
                      <a:pt x="2692" y="5461"/>
                      <a:pt x="2705" y="5448"/>
                    </a:cubicBezTo>
                    <a:cubicBezTo>
                      <a:pt x="2705" y="5422"/>
                      <a:pt x="3005" y="3502"/>
                      <a:pt x="1869" y="1921"/>
                    </a:cubicBezTo>
                    <a:cubicBezTo>
                      <a:pt x="732" y="354"/>
                      <a:pt x="79" y="27"/>
                      <a:pt x="5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6" name="Google Shape;356;p18"/>
              <p:cNvSpPr/>
              <p:nvPr/>
            </p:nvSpPr>
            <p:spPr>
              <a:xfrm>
                <a:off x="112769" y="1787707"/>
                <a:ext cx="197547" cy="115784"/>
              </a:xfrm>
              <a:custGeom>
                <a:avLst/>
                <a:gdLst/>
                <a:ahLst/>
                <a:cxnLst/>
                <a:rect l="l" t="t" r="r" b="b"/>
                <a:pathLst>
                  <a:path w="1411" h="827" extrusionOk="0">
                    <a:moveTo>
                      <a:pt x="673" y="1"/>
                    </a:moveTo>
                    <a:cubicBezTo>
                      <a:pt x="331" y="1"/>
                      <a:pt x="0" y="577"/>
                      <a:pt x="0" y="577"/>
                    </a:cubicBezTo>
                    <a:cubicBezTo>
                      <a:pt x="159" y="737"/>
                      <a:pt x="376" y="827"/>
                      <a:pt x="606" y="827"/>
                    </a:cubicBezTo>
                    <a:cubicBezTo>
                      <a:pt x="622" y="827"/>
                      <a:pt x="638" y="827"/>
                      <a:pt x="653" y="826"/>
                    </a:cubicBezTo>
                    <a:cubicBezTo>
                      <a:pt x="928" y="800"/>
                      <a:pt x="1189" y="708"/>
                      <a:pt x="1411" y="564"/>
                    </a:cubicBezTo>
                    <a:cubicBezTo>
                      <a:pt x="1411" y="564"/>
                      <a:pt x="1058" y="29"/>
                      <a:pt x="705" y="3"/>
                    </a:cubicBezTo>
                    <a:cubicBezTo>
                      <a:pt x="695" y="1"/>
                      <a:pt x="684" y="1"/>
                      <a:pt x="67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7" name="Google Shape;357;p18"/>
              <p:cNvSpPr/>
              <p:nvPr/>
            </p:nvSpPr>
            <p:spPr>
              <a:xfrm>
                <a:off x="90788" y="1637761"/>
                <a:ext cx="203147" cy="172346"/>
              </a:xfrm>
              <a:custGeom>
                <a:avLst/>
                <a:gdLst/>
                <a:ahLst/>
                <a:cxnLst/>
                <a:rect l="l" t="t" r="r" b="b"/>
                <a:pathLst>
                  <a:path w="1451" h="1231" extrusionOk="0">
                    <a:moveTo>
                      <a:pt x="836" y="146"/>
                    </a:moveTo>
                    <a:cubicBezTo>
                      <a:pt x="1085" y="146"/>
                      <a:pt x="1294" y="355"/>
                      <a:pt x="1294" y="616"/>
                    </a:cubicBezTo>
                    <a:cubicBezTo>
                      <a:pt x="1294" y="898"/>
                      <a:pt x="1068" y="1085"/>
                      <a:pt x="829" y="1085"/>
                    </a:cubicBezTo>
                    <a:cubicBezTo>
                      <a:pt x="714" y="1085"/>
                      <a:pt x="595" y="1041"/>
                      <a:pt x="497" y="943"/>
                    </a:cubicBezTo>
                    <a:cubicBezTo>
                      <a:pt x="209" y="656"/>
                      <a:pt x="418" y="146"/>
                      <a:pt x="836" y="146"/>
                    </a:cubicBezTo>
                    <a:close/>
                    <a:moveTo>
                      <a:pt x="829" y="1"/>
                    </a:moveTo>
                    <a:cubicBezTo>
                      <a:pt x="676" y="1"/>
                      <a:pt x="520" y="58"/>
                      <a:pt x="392" y="185"/>
                    </a:cubicBezTo>
                    <a:cubicBezTo>
                      <a:pt x="0" y="564"/>
                      <a:pt x="288" y="1230"/>
                      <a:pt x="836" y="1230"/>
                    </a:cubicBezTo>
                    <a:cubicBezTo>
                      <a:pt x="1176" y="1230"/>
                      <a:pt x="1450" y="956"/>
                      <a:pt x="1450" y="616"/>
                    </a:cubicBezTo>
                    <a:cubicBezTo>
                      <a:pt x="1450" y="246"/>
                      <a:pt x="1147" y="1"/>
                      <a:pt x="82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58" name="Google Shape;358;p18"/>
            <p:cNvSpPr/>
            <p:nvPr/>
          </p:nvSpPr>
          <p:spPr>
            <a:xfrm>
              <a:off x="8323903" y="-699273"/>
              <a:ext cx="9704" cy="1231355"/>
            </a:xfrm>
            <a:custGeom>
              <a:avLst/>
              <a:gdLst/>
              <a:ahLst/>
              <a:cxnLst/>
              <a:rect l="l" t="t" r="r" b="b"/>
              <a:pathLst>
                <a:path w="66" h="8375" extrusionOk="0">
                  <a:moveTo>
                    <a:pt x="0" y="0"/>
                  </a:moveTo>
                  <a:lnTo>
                    <a:pt x="0" y="8348"/>
                  </a:lnTo>
                  <a:cubicBezTo>
                    <a:pt x="0" y="8361"/>
                    <a:pt x="13" y="8374"/>
                    <a:pt x="40" y="8374"/>
                  </a:cubicBezTo>
                  <a:cubicBezTo>
                    <a:pt x="53" y="8374"/>
                    <a:pt x="66" y="8361"/>
                    <a:pt x="66" y="8348"/>
                  </a:cubicBezTo>
                  <a:lnTo>
                    <a:pt x="66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9" name="Google Shape;359;p18"/>
          <p:cNvSpPr/>
          <p:nvPr/>
        </p:nvSpPr>
        <p:spPr>
          <a:xfrm rot="-554260">
            <a:off x="5431684" y="4074919"/>
            <a:ext cx="152073" cy="151412"/>
          </a:xfrm>
          <a:custGeom>
            <a:avLst/>
            <a:gdLst/>
            <a:ahLst/>
            <a:cxnLst/>
            <a:rect l="l" t="t" r="r" b="b"/>
            <a:pathLst>
              <a:path w="1621" h="1614" extrusionOk="0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18"/>
          <p:cNvSpPr/>
          <p:nvPr/>
        </p:nvSpPr>
        <p:spPr>
          <a:xfrm rot="-554260">
            <a:off x="1186120" y="561763"/>
            <a:ext cx="152073" cy="151412"/>
          </a:xfrm>
          <a:custGeom>
            <a:avLst/>
            <a:gdLst/>
            <a:ahLst/>
            <a:cxnLst/>
            <a:rect l="l" t="t" r="r" b="b"/>
            <a:pathLst>
              <a:path w="1621" h="1614" extrusionOk="0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18"/>
          <p:cNvSpPr/>
          <p:nvPr/>
        </p:nvSpPr>
        <p:spPr>
          <a:xfrm rot="-554260">
            <a:off x="8627899" y="1827047"/>
            <a:ext cx="198698" cy="196817"/>
          </a:xfrm>
          <a:custGeom>
            <a:avLst/>
            <a:gdLst/>
            <a:ahLst/>
            <a:cxnLst/>
            <a:rect l="l" t="t" r="r" b="b"/>
            <a:pathLst>
              <a:path w="2118" h="2098" extrusionOk="0">
                <a:moveTo>
                  <a:pt x="1052" y="1"/>
                </a:moveTo>
                <a:cubicBezTo>
                  <a:pt x="1033" y="1"/>
                  <a:pt x="1013" y="10"/>
                  <a:pt x="1007" y="30"/>
                </a:cubicBezTo>
                <a:lnTo>
                  <a:pt x="824" y="422"/>
                </a:lnTo>
                <a:cubicBezTo>
                  <a:pt x="745" y="592"/>
                  <a:pt x="602" y="735"/>
                  <a:pt x="432" y="814"/>
                </a:cubicBezTo>
                <a:lnTo>
                  <a:pt x="40" y="997"/>
                </a:lnTo>
                <a:cubicBezTo>
                  <a:pt x="1" y="1023"/>
                  <a:pt x="1" y="1075"/>
                  <a:pt x="40" y="1101"/>
                </a:cubicBezTo>
                <a:lnTo>
                  <a:pt x="432" y="1284"/>
                </a:lnTo>
                <a:cubicBezTo>
                  <a:pt x="602" y="1363"/>
                  <a:pt x="745" y="1493"/>
                  <a:pt x="824" y="1676"/>
                </a:cubicBezTo>
                <a:lnTo>
                  <a:pt x="1007" y="2068"/>
                </a:lnTo>
                <a:cubicBezTo>
                  <a:pt x="1013" y="2088"/>
                  <a:pt x="1033" y="2097"/>
                  <a:pt x="1052" y="2097"/>
                </a:cubicBezTo>
                <a:cubicBezTo>
                  <a:pt x="1072" y="2097"/>
                  <a:pt x="1092" y="2088"/>
                  <a:pt x="1098" y="2068"/>
                </a:cubicBezTo>
                <a:lnTo>
                  <a:pt x="1281" y="1676"/>
                </a:lnTo>
                <a:cubicBezTo>
                  <a:pt x="1359" y="1493"/>
                  <a:pt x="1503" y="1363"/>
                  <a:pt x="1673" y="1284"/>
                </a:cubicBezTo>
                <a:lnTo>
                  <a:pt x="2065" y="1101"/>
                </a:lnTo>
                <a:cubicBezTo>
                  <a:pt x="2117" y="1075"/>
                  <a:pt x="2117" y="1023"/>
                  <a:pt x="2065" y="997"/>
                </a:cubicBezTo>
                <a:lnTo>
                  <a:pt x="1673" y="814"/>
                </a:lnTo>
                <a:cubicBezTo>
                  <a:pt x="1503" y="735"/>
                  <a:pt x="1359" y="592"/>
                  <a:pt x="1281" y="422"/>
                </a:cubicBezTo>
                <a:lnTo>
                  <a:pt x="1098" y="30"/>
                </a:lnTo>
                <a:cubicBezTo>
                  <a:pt x="1092" y="10"/>
                  <a:pt x="1072" y="1"/>
                  <a:pt x="105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18"/>
          <p:cNvSpPr/>
          <p:nvPr/>
        </p:nvSpPr>
        <p:spPr>
          <a:xfrm rot="-554260">
            <a:off x="240270" y="3901063"/>
            <a:ext cx="152073" cy="151412"/>
          </a:xfrm>
          <a:custGeom>
            <a:avLst/>
            <a:gdLst/>
            <a:ahLst/>
            <a:cxnLst/>
            <a:rect l="l" t="t" r="r" b="b"/>
            <a:pathLst>
              <a:path w="1621" h="1614" extrusionOk="0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3" name="Google Shape;363;p18"/>
          <p:cNvSpPr txBox="1">
            <a:spLocks noGrp="1"/>
          </p:cNvSpPr>
          <p:nvPr>
            <p:ph type="title"/>
          </p:nvPr>
        </p:nvSpPr>
        <p:spPr>
          <a:xfrm>
            <a:off x="777150" y="550550"/>
            <a:ext cx="7589700" cy="46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">
  <p:cSld name="CUSTOM_13"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Google Shape;599;p27"/>
          <p:cNvSpPr/>
          <p:nvPr/>
        </p:nvSpPr>
        <p:spPr>
          <a:xfrm rot="-9000013">
            <a:off x="-1001575" y="-1233247"/>
            <a:ext cx="2934199" cy="3567583"/>
          </a:xfrm>
          <a:custGeom>
            <a:avLst/>
            <a:gdLst/>
            <a:ahLst/>
            <a:cxnLst/>
            <a:rect l="l" t="t" r="r" b="b"/>
            <a:pathLst>
              <a:path w="17482" h="22287" extrusionOk="0">
                <a:moveTo>
                  <a:pt x="9754" y="0"/>
                </a:moveTo>
                <a:cubicBezTo>
                  <a:pt x="9689" y="360"/>
                  <a:pt x="9569" y="719"/>
                  <a:pt x="9384" y="1035"/>
                </a:cubicBezTo>
                <a:cubicBezTo>
                  <a:pt x="9079" y="1558"/>
                  <a:pt x="8632" y="1973"/>
                  <a:pt x="8207" y="2398"/>
                </a:cubicBezTo>
                <a:cubicBezTo>
                  <a:pt x="7357" y="3248"/>
                  <a:pt x="6572" y="4207"/>
                  <a:pt x="6169" y="5340"/>
                </a:cubicBezTo>
                <a:cubicBezTo>
                  <a:pt x="5766" y="6474"/>
                  <a:pt x="5787" y="7814"/>
                  <a:pt x="6463" y="8806"/>
                </a:cubicBezTo>
                <a:cubicBezTo>
                  <a:pt x="6725" y="9198"/>
                  <a:pt x="7073" y="9525"/>
                  <a:pt x="7280" y="9950"/>
                </a:cubicBezTo>
                <a:cubicBezTo>
                  <a:pt x="7684" y="10822"/>
                  <a:pt x="7324" y="11890"/>
                  <a:pt x="6670" y="12587"/>
                </a:cubicBezTo>
                <a:cubicBezTo>
                  <a:pt x="6027" y="13296"/>
                  <a:pt x="5133" y="13721"/>
                  <a:pt x="4283" y="14157"/>
                </a:cubicBezTo>
                <a:cubicBezTo>
                  <a:pt x="3161" y="14723"/>
                  <a:pt x="2028" y="15355"/>
                  <a:pt x="1221" y="16325"/>
                </a:cubicBezTo>
                <a:cubicBezTo>
                  <a:pt x="415" y="17295"/>
                  <a:pt x="0" y="18679"/>
                  <a:pt x="491" y="19835"/>
                </a:cubicBezTo>
                <a:cubicBezTo>
                  <a:pt x="840" y="20674"/>
                  <a:pt x="1592" y="21273"/>
                  <a:pt x="2224" y="21916"/>
                </a:cubicBezTo>
                <a:cubicBezTo>
                  <a:pt x="2344" y="22036"/>
                  <a:pt x="2453" y="22156"/>
                  <a:pt x="2562" y="22287"/>
                </a:cubicBezTo>
                <a:lnTo>
                  <a:pt x="17481" y="14124"/>
                </a:lnTo>
                <a:lnTo>
                  <a:pt x="9754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0" name="Google Shape;600;p27"/>
          <p:cNvSpPr/>
          <p:nvPr/>
        </p:nvSpPr>
        <p:spPr>
          <a:xfrm rot="1793661">
            <a:off x="7628032" y="3036927"/>
            <a:ext cx="2083371" cy="2911323"/>
          </a:xfrm>
          <a:custGeom>
            <a:avLst/>
            <a:gdLst/>
            <a:ahLst/>
            <a:cxnLst/>
            <a:rect l="l" t="t" r="r" b="b"/>
            <a:pathLst>
              <a:path w="24478" h="28162" extrusionOk="0">
                <a:moveTo>
                  <a:pt x="19933" y="0"/>
                </a:moveTo>
                <a:cubicBezTo>
                  <a:pt x="18277" y="207"/>
                  <a:pt x="16653" y="741"/>
                  <a:pt x="15531" y="2060"/>
                </a:cubicBezTo>
                <a:cubicBezTo>
                  <a:pt x="14354" y="3455"/>
                  <a:pt x="13928" y="5504"/>
                  <a:pt x="12850" y="7008"/>
                </a:cubicBezTo>
                <a:cubicBezTo>
                  <a:pt x="10921" y="9722"/>
                  <a:pt x="7433" y="10038"/>
                  <a:pt x="4469" y="11051"/>
                </a:cubicBezTo>
                <a:cubicBezTo>
                  <a:pt x="2965" y="11563"/>
                  <a:pt x="1439" y="12402"/>
                  <a:pt x="764" y="13994"/>
                </a:cubicBezTo>
                <a:cubicBezTo>
                  <a:pt x="1" y="15770"/>
                  <a:pt x="535" y="18004"/>
                  <a:pt x="1385" y="19824"/>
                </a:cubicBezTo>
                <a:cubicBezTo>
                  <a:pt x="2725" y="22854"/>
                  <a:pt x="4022" y="24826"/>
                  <a:pt x="4295" y="28161"/>
                </a:cubicBezTo>
                <a:lnTo>
                  <a:pt x="24478" y="24412"/>
                </a:lnTo>
                <a:lnTo>
                  <a:pt x="1993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1" name="Google Shape;601;p27"/>
          <p:cNvSpPr/>
          <p:nvPr/>
        </p:nvSpPr>
        <p:spPr>
          <a:xfrm rot="-554260">
            <a:off x="389484" y="2287194"/>
            <a:ext cx="152073" cy="151412"/>
          </a:xfrm>
          <a:custGeom>
            <a:avLst/>
            <a:gdLst/>
            <a:ahLst/>
            <a:cxnLst/>
            <a:rect l="l" t="t" r="r" b="b"/>
            <a:pathLst>
              <a:path w="1621" h="1614" extrusionOk="0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2" name="Google Shape;602;p27"/>
          <p:cNvSpPr/>
          <p:nvPr/>
        </p:nvSpPr>
        <p:spPr>
          <a:xfrm rot="-554260">
            <a:off x="8349712" y="2858222"/>
            <a:ext cx="198698" cy="196817"/>
          </a:xfrm>
          <a:custGeom>
            <a:avLst/>
            <a:gdLst/>
            <a:ahLst/>
            <a:cxnLst/>
            <a:rect l="l" t="t" r="r" b="b"/>
            <a:pathLst>
              <a:path w="2118" h="2098" extrusionOk="0">
                <a:moveTo>
                  <a:pt x="1052" y="1"/>
                </a:moveTo>
                <a:cubicBezTo>
                  <a:pt x="1033" y="1"/>
                  <a:pt x="1013" y="10"/>
                  <a:pt x="1007" y="30"/>
                </a:cubicBezTo>
                <a:lnTo>
                  <a:pt x="824" y="422"/>
                </a:lnTo>
                <a:cubicBezTo>
                  <a:pt x="745" y="592"/>
                  <a:pt x="602" y="735"/>
                  <a:pt x="432" y="814"/>
                </a:cubicBezTo>
                <a:lnTo>
                  <a:pt x="40" y="997"/>
                </a:lnTo>
                <a:cubicBezTo>
                  <a:pt x="1" y="1023"/>
                  <a:pt x="1" y="1075"/>
                  <a:pt x="40" y="1101"/>
                </a:cubicBezTo>
                <a:lnTo>
                  <a:pt x="432" y="1284"/>
                </a:lnTo>
                <a:cubicBezTo>
                  <a:pt x="602" y="1363"/>
                  <a:pt x="745" y="1493"/>
                  <a:pt x="824" y="1676"/>
                </a:cubicBezTo>
                <a:lnTo>
                  <a:pt x="1007" y="2068"/>
                </a:lnTo>
                <a:cubicBezTo>
                  <a:pt x="1013" y="2088"/>
                  <a:pt x="1033" y="2097"/>
                  <a:pt x="1052" y="2097"/>
                </a:cubicBezTo>
                <a:cubicBezTo>
                  <a:pt x="1072" y="2097"/>
                  <a:pt x="1092" y="2088"/>
                  <a:pt x="1098" y="2068"/>
                </a:cubicBezTo>
                <a:lnTo>
                  <a:pt x="1281" y="1676"/>
                </a:lnTo>
                <a:cubicBezTo>
                  <a:pt x="1359" y="1493"/>
                  <a:pt x="1503" y="1363"/>
                  <a:pt x="1673" y="1284"/>
                </a:cubicBezTo>
                <a:lnTo>
                  <a:pt x="2065" y="1101"/>
                </a:lnTo>
                <a:cubicBezTo>
                  <a:pt x="2117" y="1075"/>
                  <a:pt x="2117" y="1023"/>
                  <a:pt x="2065" y="997"/>
                </a:cubicBezTo>
                <a:lnTo>
                  <a:pt x="1673" y="814"/>
                </a:lnTo>
                <a:cubicBezTo>
                  <a:pt x="1503" y="735"/>
                  <a:pt x="1359" y="592"/>
                  <a:pt x="1281" y="422"/>
                </a:cubicBezTo>
                <a:lnTo>
                  <a:pt x="1098" y="30"/>
                </a:lnTo>
                <a:cubicBezTo>
                  <a:pt x="1092" y="10"/>
                  <a:pt x="1072" y="1"/>
                  <a:pt x="105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3" name="Google Shape;603;p27"/>
          <p:cNvSpPr/>
          <p:nvPr/>
        </p:nvSpPr>
        <p:spPr>
          <a:xfrm rot="-554260">
            <a:off x="2018959" y="2840144"/>
            <a:ext cx="152073" cy="151412"/>
          </a:xfrm>
          <a:custGeom>
            <a:avLst/>
            <a:gdLst/>
            <a:ahLst/>
            <a:cxnLst/>
            <a:rect l="l" t="t" r="r" b="b"/>
            <a:pathLst>
              <a:path w="1621" h="1614" extrusionOk="0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4" name="Google Shape;604;p27"/>
          <p:cNvSpPr/>
          <p:nvPr/>
        </p:nvSpPr>
        <p:spPr>
          <a:xfrm rot="-554260">
            <a:off x="7185084" y="1265644"/>
            <a:ext cx="152073" cy="151412"/>
          </a:xfrm>
          <a:custGeom>
            <a:avLst/>
            <a:gdLst/>
            <a:ahLst/>
            <a:cxnLst/>
            <a:rect l="l" t="t" r="r" b="b"/>
            <a:pathLst>
              <a:path w="1621" h="1614" extrusionOk="0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5" name="Google Shape;605;p27"/>
          <p:cNvSpPr/>
          <p:nvPr/>
        </p:nvSpPr>
        <p:spPr>
          <a:xfrm rot="-554252">
            <a:off x="546295" y="4196964"/>
            <a:ext cx="294279" cy="293009"/>
          </a:xfrm>
          <a:custGeom>
            <a:avLst/>
            <a:gdLst/>
            <a:ahLst/>
            <a:cxnLst/>
            <a:rect l="l" t="t" r="r" b="b"/>
            <a:pathLst>
              <a:path w="1621" h="1614" extrusionOk="0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06" name="Google Shape;606;p27"/>
          <p:cNvGrpSpPr/>
          <p:nvPr/>
        </p:nvGrpSpPr>
        <p:grpSpPr>
          <a:xfrm>
            <a:off x="7173915" y="-564635"/>
            <a:ext cx="2128540" cy="1965525"/>
            <a:chOff x="7164153" y="-355122"/>
            <a:chExt cx="2128540" cy="1965525"/>
          </a:xfrm>
        </p:grpSpPr>
        <p:sp>
          <p:nvSpPr>
            <p:cNvPr id="607" name="Google Shape;607;p27"/>
            <p:cNvSpPr/>
            <p:nvPr/>
          </p:nvSpPr>
          <p:spPr>
            <a:xfrm rot="2536425">
              <a:off x="7076163" y="365416"/>
              <a:ext cx="2345068" cy="524448"/>
            </a:xfrm>
            <a:custGeom>
              <a:avLst/>
              <a:gdLst/>
              <a:ahLst/>
              <a:cxnLst/>
              <a:rect l="l" t="t" r="r" b="b"/>
              <a:pathLst>
                <a:path w="16710" h="3737" extrusionOk="0">
                  <a:moveTo>
                    <a:pt x="16657" y="0"/>
                  </a:moveTo>
                  <a:cubicBezTo>
                    <a:pt x="16213" y="510"/>
                    <a:pt x="14083" y="2600"/>
                    <a:pt x="9028" y="3410"/>
                  </a:cubicBezTo>
                  <a:cubicBezTo>
                    <a:pt x="7762" y="3613"/>
                    <a:pt x="6604" y="3692"/>
                    <a:pt x="5566" y="3692"/>
                  </a:cubicBezTo>
                  <a:cubicBezTo>
                    <a:pt x="3670" y="3692"/>
                    <a:pt x="2177" y="3428"/>
                    <a:pt x="1164" y="3175"/>
                  </a:cubicBezTo>
                  <a:lnTo>
                    <a:pt x="1098" y="3149"/>
                  </a:lnTo>
                  <a:cubicBezTo>
                    <a:pt x="641" y="3018"/>
                    <a:pt x="301" y="2913"/>
                    <a:pt x="66" y="2822"/>
                  </a:cubicBezTo>
                  <a:cubicBezTo>
                    <a:pt x="40" y="2835"/>
                    <a:pt x="27" y="2848"/>
                    <a:pt x="1" y="2874"/>
                  </a:cubicBezTo>
                  <a:cubicBezTo>
                    <a:pt x="249" y="2953"/>
                    <a:pt x="615" y="3083"/>
                    <a:pt x="1085" y="3201"/>
                  </a:cubicBezTo>
                  <a:lnTo>
                    <a:pt x="1164" y="3227"/>
                  </a:lnTo>
                  <a:cubicBezTo>
                    <a:pt x="2091" y="3449"/>
                    <a:pt x="3032" y="3606"/>
                    <a:pt x="3985" y="3684"/>
                  </a:cubicBezTo>
                  <a:cubicBezTo>
                    <a:pt x="4469" y="3723"/>
                    <a:pt x="5004" y="3736"/>
                    <a:pt x="5566" y="3736"/>
                  </a:cubicBezTo>
                  <a:cubicBezTo>
                    <a:pt x="5814" y="3736"/>
                    <a:pt x="6062" y="3736"/>
                    <a:pt x="6324" y="3723"/>
                  </a:cubicBezTo>
                  <a:lnTo>
                    <a:pt x="6402" y="3723"/>
                  </a:lnTo>
                  <a:cubicBezTo>
                    <a:pt x="7160" y="3697"/>
                    <a:pt x="7917" y="3632"/>
                    <a:pt x="8688" y="3514"/>
                  </a:cubicBezTo>
                  <a:lnTo>
                    <a:pt x="8714" y="3514"/>
                  </a:lnTo>
                  <a:cubicBezTo>
                    <a:pt x="8819" y="3501"/>
                    <a:pt x="8923" y="3488"/>
                    <a:pt x="9041" y="3475"/>
                  </a:cubicBezTo>
                  <a:cubicBezTo>
                    <a:pt x="9759" y="3358"/>
                    <a:pt x="10465" y="3201"/>
                    <a:pt x="11170" y="3018"/>
                  </a:cubicBezTo>
                  <a:lnTo>
                    <a:pt x="11209" y="3005"/>
                  </a:lnTo>
                  <a:cubicBezTo>
                    <a:pt x="11993" y="2796"/>
                    <a:pt x="12764" y="2521"/>
                    <a:pt x="13495" y="2195"/>
                  </a:cubicBezTo>
                  <a:lnTo>
                    <a:pt x="13535" y="2182"/>
                  </a:lnTo>
                  <a:cubicBezTo>
                    <a:pt x="15494" y="1307"/>
                    <a:pt x="16448" y="340"/>
                    <a:pt x="16709" y="39"/>
                  </a:cubicBezTo>
                  <a:cubicBezTo>
                    <a:pt x="16696" y="13"/>
                    <a:pt x="16670" y="0"/>
                    <a:pt x="16657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27"/>
            <p:cNvSpPr/>
            <p:nvPr/>
          </p:nvSpPr>
          <p:spPr>
            <a:xfrm rot="2536425">
              <a:off x="7673145" y="623590"/>
              <a:ext cx="203632" cy="172617"/>
            </a:xfrm>
            <a:custGeom>
              <a:avLst/>
              <a:gdLst/>
              <a:ahLst/>
              <a:cxnLst/>
              <a:rect l="l" t="t" r="r" b="b"/>
              <a:pathLst>
                <a:path w="1451" h="1230" extrusionOk="0">
                  <a:moveTo>
                    <a:pt x="846" y="0"/>
                  </a:moveTo>
                  <a:cubicBezTo>
                    <a:pt x="839" y="0"/>
                    <a:pt x="831" y="0"/>
                    <a:pt x="824" y="0"/>
                  </a:cubicBezTo>
                  <a:cubicBezTo>
                    <a:pt x="275" y="0"/>
                    <a:pt x="1" y="667"/>
                    <a:pt x="393" y="1046"/>
                  </a:cubicBezTo>
                  <a:cubicBezTo>
                    <a:pt x="520" y="1173"/>
                    <a:pt x="677" y="1230"/>
                    <a:pt x="830" y="1230"/>
                  </a:cubicBezTo>
                  <a:cubicBezTo>
                    <a:pt x="1147" y="1230"/>
                    <a:pt x="1451" y="985"/>
                    <a:pt x="1451" y="614"/>
                  </a:cubicBezTo>
                  <a:cubicBezTo>
                    <a:pt x="1451" y="282"/>
                    <a:pt x="1176" y="0"/>
                    <a:pt x="8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27"/>
            <p:cNvSpPr/>
            <p:nvPr/>
          </p:nvSpPr>
          <p:spPr>
            <a:xfrm rot="2536425">
              <a:off x="7828152" y="623794"/>
              <a:ext cx="58802" cy="42242"/>
            </a:xfrm>
            <a:custGeom>
              <a:avLst/>
              <a:gdLst/>
              <a:ahLst/>
              <a:cxnLst/>
              <a:rect l="l" t="t" r="r" b="b"/>
              <a:pathLst>
                <a:path w="419" h="301" extrusionOk="0">
                  <a:moveTo>
                    <a:pt x="197" y="0"/>
                  </a:moveTo>
                  <a:lnTo>
                    <a:pt x="1" y="301"/>
                  </a:lnTo>
                  <a:lnTo>
                    <a:pt x="419" y="301"/>
                  </a:lnTo>
                  <a:lnTo>
                    <a:pt x="19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27"/>
            <p:cNvSpPr/>
            <p:nvPr/>
          </p:nvSpPr>
          <p:spPr>
            <a:xfrm rot="2536425">
              <a:off x="7961736" y="846514"/>
              <a:ext cx="210649" cy="174021"/>
            </a:xfrm>
            <a:custGeom>
              <a:avLst/>
              <a:gdLst/>
              <a:ahLst/>
              <a:cxnLst/>
              <a:rect l="l" t="t" r="r" b="b"/>
              <a:pathLst>
                <a:path w="1501" h="1240" extrusionOk="0">
                  <a:moveTo>
                    <a:pt x="786" y="0"/>
                  </a:moveTo>
                  <a:cubicBezTo>
                    <a:pt x="738" y="0"/>
                    <a:pt x="689" y="6"/>
                    <a:pt x="640" y="17"/>
                  </a:cubicBezTo>
                  <a:cubicBezTo>
                    <a:pt x="105" y="161"/>
                    <a:pt x="0" y="867"/>
                    <a:pt x="484" y="1154"/>
                  </a:cubicBezTo>
                  <a:cubicBezTo>
                    <a:pt x="584" y="1213"/>
                    <a:pt x="690" y="1239"/>
                    <a:pt x="792" y="1239"/>
                  </a:cubicBezTo>
                  <a:cubicBezTo>
                    <a:pt x="1168" y="1239"/>
                    <a:pt x="1501" y="883"/>
                    <a:pt x="1398" y="462"/>
                  </a:cubicBezTo>
                  <a:cubicBezTo>
                    <a:pt x="1320" y="184"/>
                    <a:pt x="1063" y="0"/>
                    <a:pt x="78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27"/>
            <p:cNvSpPr/>
            <p:nvPr/>
          </p:nvSpPr>
          <p:spPr>
            <a:xfrm rot="2536425">
              <a:off x="8094075" y="828818"/>
              <a:ext cx="56978" cy="49540"/>
            </a:xfrm>
            <a:custGeom>
              <a:avLst/>
              <a:gdLst/>
              <a:ahLst/>
              <a:cxnLst/>
              <a:rect l="l" t="t" r="r" b="b"/>
              <a:pathLst>
                <a:path w="406" h="353" extrusionOk="0">
                  <a:moveTo>
                    <a:pt x="118" y="0"/>
                  </a:moveTo>
                  <a:lnTo>
                    <a:pt x="1" y="353"/>
                  </a:lnTo>
                  <a:lnTo>
                    <a:pt x="1" y="353"/>
                  </a:lnTo>
                  <a:lnTo>
                    <a:pt x="406" y="248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27"/>
            <p:cNvSpPr/>
            <p:nvPr/>
          </p:nvSpPr>
          <p:spPr>
            <a:xfrm rot="2536425">
              <a:off x="8287080" y="1038857"/>
              <a:ext cx="209947" cy="174442"/>
            </a:xfrm>
            <a:custGeom>
              <a:avLst/>
              <a:gdLst/>
              <a:ahLst/>
              <a:cxnLst/>
              <a:rect l="l" t="t" r="r" b="b"/>
              <a:pathLst>
                <a:path w="1496" h="1243" extrusionOk="0">
                  <a:moveTo>
                    <a:pt x="749" y="0"/>
                  </a:moveTo>
                  <a:cubicBezTo>
                    <a:pt x="678" y="0"/>
                    <a:pt x="606" y="13"/>
                    <a:pt x="536" y="39"/>
                  </a:cubicBezTo>
                  <a:cubicBezTo>
                    <a:pt x="13" y="235"/>
                    <a:pt x="0" y="966"/>
                    <a:pt x="497" y="1188"/>
                  </a:cubicBezTo>
                  <a:cubicBezTo>
                    <a:pt x="582" y="1226"/>
                    <a:pt x="669" y="1243"/>
                    <a:pt x="752" y="1243"/>
                  </a:cubicBezTo>
                  <a:cubicBezTo>
                    <a:pt x="1162" y="1243"/>
                    <a:pt x="1496" y="828"/>
                    <a:pt x="1333" y="405"/>
                  </a:cubicBezTo>
                  <a:cubicBezTo>
                    <a:pt x="1231" y="151"/>
                    <a:pt x="996" y="0"/>
                    <a:pt x="7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27"/>
            <p:cNvSpPr/>
            <p:nvPr/>
          </p:nvSpPr>
          <p:spPr>
            <a:xfrm rot="2536425">
              <a:off x="8406897" y="1015666"/>
              <a:ext cx="55153" cy="49680"/>
            </a:xfrm>
            <a:custGeom>
              <a:avLst/>
              <a:gdLst/>
              <a:ahLst/>
              <a:cxnLst/>
              <a:rect l="l" t="t" r="r" b="b"/>
              <a:pathLst>
                <a:path w="393" h="354" extrusionOk="0">
                  <a:moveTo>
                    <a:pt x="79" y="1"/>
                  </a:moveTo>
                  <a:lnTo>
                    <a:pt x="1" y="353"/>
                  </a:lnTo>
                  <a:lnTo>
                    <a:pt x="393" y="210"/>
                  </a:lnTo>
                  <a:lnTo>
                    <a:pt x="7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27"/>
            <p:cNvSpPr/>
            <p:nvPr/>
          </p:nvSpPr>
          <p:spPr>
            <a:xfrm rot="2536425">
              <a:off x="8604479" y="1172485"/>
              <a:ext cx="209947" cy="173600"/>
            </a:xfrm>
            <a:custGeom>
              <a:avLst/>
              <a:gdLst/>
              <a:ahLst/>
              <a:cxnLst/>
              <a:rect l="l" t="t" r="r" b="b"/>
              <a:pathLst>
                <a:path w="1496" h="1237" extrusionOk="0">
                  <a:moveTo>
                    <a:pt x="764" y="1"/>
                  </a:moveTo>
                  <a:cubicBezTo>
                    <a:pt x="689" y="1"/>
                    <a:pt x="612" y="15"/>
                    <a:pt x="536" y="45"/>
                  </a:cubicBezTo>
                  <a:cubicBezTo>
                    <a:pt x="27" y="241"/>
                    <a:pt x="0" y="959"/>
                    <a:pt x="510" y="1181"/>
                  </a:cubicBezTo>
                  <a:cubicBezTo>
                    <a:pt x="595" y="1220"/>
                    <a:pt x="681" y="1237"/>
                    <a:pt x="763" y="1237"/>
                  </a:cubicBezTo>
                  <a:cubicBezTo>
                    <a:pt x="1164" y="1237"/>
                    <a:pt x="1495" y="831"/>
                    <a:pt x="1333" y="398"/>
                  </a:cubicBezTo>
                  <a:cubicBezTo>
                    <a:pt x="1242" y="157"/>
                    <a:pt x="1013" y="1"/>
                    <a:pt x="7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27"/>
            <p:cNvSpPr/>
            <p:nvPr/>
          </p:nvSpPr>
          <p:spPr>
            <a:xfrm rot="2536425">
              <a:off x="8725513" y="1149542"/>
              <a:ext cx="55153" cy="51504"/>
            </a:xfrm>
            <a:custGeom>
              <a:avLst/>
              <a:gdLst/>
              <a:ahLst/>
              <a:cxnLst/>
              <a:rect l="l" t="t" r="r" b="b"/>
              <a:pathLst>
                <a:path w="393" h="367" extrusionOk="0">
                  <a:moveTo>
                    <a:pt x="66" y="1"/>
                  </a:moveTo>
                  <a:lnTo>
                    <a:pt x="0" y="366"/>
                  </a:lnTo>
                  <a:lnTo>
                    <a:pt x="0" y="366"/>
                  </a:lnTo>
                  <a:lnTo>
                    <a:pt x="392" y="210"/>
                  </a:lnTo>
                  <a:lnTo>
                    <a:pt x="6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27"/>
            <p:cNvSpPr/>
            <p:nvPr/>
          </p:nvSpPr>
          <p:spPr>
            <a:xfrm rot="2536425">
              <a:off x="8927428" y="1256641"/>
              <a:ext cx="226648" cy="173319"/>
            </a:xfrm>
            <a:custGeom>
              <a:avLst/>
              <a:gdLst/>
              <a:ahLst/>
              <a:cxnLst/>
              <a:rect l="l" t="t" r="r" b="b"/>
              <a:pathLst>
                <a:path w="1615" h="1235" extrusionOk="0">
                  <a:moveTo>
                    <a:pt x="810" y="0"/>
                  </a:moveTo>
                  <a:cubicBezTo>
                    <a:pt x="683" y="0"/>
                    <a:pt x="555" y="39"/>
                    <a:pt x="445" y="118"/>
                  </a:cubicBezTo>
                  <a:cubicBezTo>
                    <a:pt x="1" y="457"/>
                    <a:pt x="183" y="1150"/>
                    <a:pt x="719" y="1228"/>
                  </a:cubicBezTo>
                  <a:cubicBezTo>
                    <a:pt x="751" y="1233"/>
                    <a:pt x="783" y="1235"/>
                    <a:pt x="814" y="1235"/>
                  </a:cubicBezTo>
                  <a:cubicBezTo>
                    <a:pt x="1308" y="1235"/>
                    <a:pt x="1614" y="666"/>
                    <a:pt x="1307" y="248"/>
                  </a:cubicBezTo>
                  <a:cubicBezTo>
                    <a:pt x="1182" y="85"/>
                    <a:pt x="997" y="0"/>
                    <a:pt x="8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27"/>
            <p:cNvSpPr/>
            <p:nvPr/>
          </p:nvSpPr>
          <p:spPr>
            <a:xfrm rot="2536425">
              <a:off x="9030511" y="1230736"/>
              <a:ext cx="49680" cy="49680"/>
            </a:xfrm>
            <a:custGeom>
              <a:avLst/>
              <a:gdLst/>
              <a:ahLst/>
              <a:cxnLst/>
              <a:rect l="l" t="t" r="r" b="b"/>
              <a:pathLst>
                <a:path w="354" h="354" extrusionOk="0">
                  <a:moveTo>
                    <a:pt x="1" y="1"/>
                  </a:moveTo>
                  <a:lnTo>
                    <a:pt x="27" y="353"/>
                  </a:lnTo>
                  <a:lnTo>
                    <a:pt x="354" y="10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5A2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27"/>
            <p:cNvSpPr/>
            <p:nvPr/>
          </p:nvSpPr>
          <p:spPr>
            <a:xfrm rot="2536425">
              <a:off x="7421335" y="394033"/>
              <a:ext cx="203632" cy="172196"/>
            </a:xfrm>
            <a:custGeom>
              <a:avLst/>
              <a:gdLst/>
              <a:ahLst/>
              <a:cxnLst/>
              <a:rect l="l" t="t" r="r" b="b"/>
              <a:pathLst>
                <a:path w="1451" h="1227" extrusionOk="0">
                  <a:moveTo>
                    <a:pt x="799" y="0"/>
                  </a:moveTo>
                  <a:cubicBezTo>
                    <a:pt x="289" y="0"/>
                    <a:pt x="1" y="608"/>
                    <a:pt x="340" y="1009"/>
                  </a:cubicBezTo>
                  <a:cubicBezTo>
                    <a:pt x="471" y="1159"/>
                    <a:pt x="642" y="1227"/>
                    <a:pt x="809" y="1227"/>
                  </a:cubicBezTo>
                  <a:cubicBezTo>
                    <a:pt x="1110" y="1227"/>
                    <a:pt x="1399" y="1009"/>
                    <a:pt x="1424" y="657"/>
                  </a:cubicBezTo>
                  <a:cubicBezTo>
                    <a:pt x="1450" y="317"/>
                    <a:pt x="1202" y="17"/>
                    <a:pt x="862" y="3"/>
                  </a:cubicBezTo>
                  <a:cubicBezTo>
                    <a:pt x="841" y="1"/>
                    <a:pt x="820" y="0"/>
                    <a:pt x="79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27"/>
            <p:cNvSpPr/>
            <p:nvPr/>
          </p:nvSpPr>
          <p:spPr>
            <a:xfrm rot="2536425">
              <a:off x="7577391" y="396475"/>
              <a:ext cx="58802" cy="45891"/>
            </a:xfrm>
            <a:custGeom>
              <a:avLst/>
              <a:gdLst/>
              <a:ahLst/>
              <a:cxnLst/>
              <a:rect l="l" t="t" r="r" b="b"/>
              <a:pathLst>
                <a:path w="419" h="327" extrusionOk="0">
                  <a:moveTo>
                    <a:pt x="222" y="0"/>
                  </a:moveTo>
                  <a:lnTo>
                    <a:pt x="0" y="288"/>
                  </a:lnTo>
                  <a:lnTo>
                    <a:pt x="418" y="327"/>
                  </a:lnTo>
                  <a:lnTo>
                    <a:pt x="22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27"/>
            <p:cNvSpPr/>
            <p:nvPr/>
          </p:nvSpPr>
          <p:spPr>
            <a:xfrm rot="2536425">
              <a:off x="7195982" y="119144"/>
              <a:ext cx="204615" cy="173740"/>
            </a:xfrm>
            <a:custGeom>
              <a:avLst/>
              <a:gdLst/>
              <a:ahLst/>
              <a:cxnLst/>
              <a:rect l="l" t="t" r="r" b="b"/>
              <a:pathLst>
                <a:path w="1458" h="1238" extrusionOk="0">
                  <a:moveTo>
                    <a:pt x="763" y="0"/>
                  </a:moveTo>
                  <a:cubicBezTo>
                    <a:pt x="333" y="0"/>
                    <a:pt x="1" y="458"/>
                    <a:pt x="204" y="886"/>
                  </a:cubicBezTo>
                  <a:cubicBezTo>
                    <a:pt x="316" y="1123"/>
                    <a:pt x="538" y="1238"/>
                    <a:pt x="760" y="1238"/>
                  </a:cubicBezTo>
                  <a:cubicBezTo>
                    <a:pt x="1003" y="1238"/>
                    <a:pt x="1245" y="1100"/>
                    <a:pt x="1340" y="834"/>
                  </a:cubicBezTo>
                  <a:cubicBezTo>
                    <a:pt x="1458" y="507"/>
                    <a:pt x="1288" y="154"/>
                    <a:pt x="975" y="37"/>
                  </a:cubicBezTo>
                  <a:cubicBezTo>
                    <a:pt x="903" y="12"/>
                    <a:pt x="832" y="0"/>
                    <a:pt x="76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27"/>
            <p:cNvSpPr/>
            <p:nvPr/>
          </p:nvSpPr>
          <p:spPr>
            <a:xfrm rot="2536425">
              <a:off x="7357331" y="136198"/>
              <a:ext cx="55153" cy="51504"/>
            </a:xfrm>
            <a:custGeom>
              <a:avLst/>
              <a:gdLst/>
              <a:ahLst/>
              <a:cxnLst/>
              <a:rect l="l" t="t" r="r" b="b"/>
              <a:pathLst>
                <a:path w="393" h="367" extrusionOk="0">
                  <a:moveTo>
                    <a:pt x="288" y="1"/>
                  </a:moveTo>
                  <a:lnTo>
                    <a:pt x="1" y="223"/>
                  </a:lnTo>
                  <a:lnTo>
                    <a:pt x="393" y="366"/>
                  </a:lnTo>
                  <a:lnTo>
                    <a:pt x="28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22" name="Google Shape;622;p27"/>
          <p:cNvGrpSpPr/>
          <p:nvPr/>
        </p:nvGrpSpPr>
        <p:grpSpPr>
          <a:xfrm>
            <a:off x="965358" y="-621860"/>
            <a:ext cx="824062" cy="2034875"/>
            <a:chOff x="7916733" y="-699273"/>
            <a:chExt cx="824062" cy="2034875"/>
          </a:xfrm>
        </p:grpSpPr>
        <p:grpSp>
          <p:nvGrpSpPr>
            <p:cNvPr id="623" name="Google Shape;623;p27"/>
            <p:cNvGrpSpPr/>
            <p:nvPr/>
          </p:nvGrpSpPr>
          <p:grpSpPr>
            <a:xfrm>
              <a:off x="7916733" y="532072"/>
              <a:ext cx="824062" cy="803530"/>
              <a:chOff x="-421350" y="1637761"/>
              <a:chExt cx="1247445" cy="1216363"/>
            </a:xfrm>
          </p:grpSpPr>
          <p:sp>
            <p:nvSpPr>
              <p:cNvPr id="624" name="Google Shape;624;p27"/>
              <p:cNvSpPr/>
              <p:nvPr/>
            </p:nvSpPr>
            <p:spPr>
              <a:xfrm>
                <a:off x="-415890" y="1859389"/>
                <a:ext cx="1236524" cy="994736"/>
              </a:xfrm>
              <a:custGeom>
                <a:avLst/>
                <a:gdLst/>
                <a:ahLst/>
                <a:cxnLst/>
                <a:rect l="l" t="t" r="r" b="b"/>
                <a:pathLst>
                  <a:path w="8832" h="7105" extrusionOk="0">
                    <a:moveTo>
                      <a:pt x="4534" y="0"/>
                    </a:moveTo>
                    <a:cubicBezTo>
                      <a:pt x="654" y="0"/>
                      <a:pt x="40" y="5199"/>
                      <a:pt x="14" y="5487"/>
                    </a:cubicBezTo>
                    <a:lnTo>
                      <a:pt x="1" y="5500"/>
                    </a:lnTo>
                    <a:cubicBezTo>
                      <a:pt x="1" y="5500"/>
                      <a:pt x="382" y="7098"/>
                      <a:pt x="1025" y="7098"/>
                    </a:cubicBezTo>
                    <a:cubicBezTo>
                      <a:pt x="1045" y="7098"/>
                      <a:pt x="1065" y="7097"/>
                      <a:pt x="1085" y="7094"/>
                    </a:cubicBezTo>
                    <a:cubicBezTo>
                      <a:pt x="1764" y="6989"/>
                      <a:pt x="1921" y="5500"/>
                      <a:pt x="1921" y="5500"/>
                    </a:cubicBezTo>
                    <a:lnTo>
                      <a:pt x="1921" y="5500"/>
                    </a:lnTo>
                    <a:cubicBezTo>
                      <a:pt x="1921" y="5500"/>
                      <a:pt x="1895" y="7094"/>
                      <a:pt x="2686" y="7094"/>
                    </a:cubicBezTo>
                    <a:cubicBezTo>
                      <a:pt x="2692" y="7094"/>
                      <a:pt x="2698" y="7094"/>
                      <a:pt x="2705" y="7094"/>
                    </a:cubicBezTo>
                    <a:cubicBezTo>
                      <a:pt x="3397" y="7054"/>
                      <a:pt x="3593" y="5840"/>
                      <a:pt x="3632" y="5487"/>
                    </a:cubicBezTo>
                    <a:lnTo>
                      <a:pt x="3645" y="5487"/>
                    </a:lnTo>
                    <a:cubicBezTo>
                      <a:pt x="3658" y="5826"/>
                      <a:pt x="3724" y="6950"/>
                      <a:pt x="4390" y="6950"/>
                    </a:cubicBezTo>
                    <a:cubicBezTo>
                      <a:pt x="5017" y="6950"/>
                      <a:pt x="5226" y="5905"/>
                      <a:pt x="5278" y="5513"/>
                    </a:cubicBezTo>
                    <a:lnTo>
                      <a:pt x="5304" y="5513"/>
                    </a:lnTo>
                    <a:cubicBezTo>
                      <a:pt x="5354" y="5922"/>
                      <a:pt x="5521" y="7105"/>
                      <a:pt x="6139" y="7105"/>
                    </a:cubicBezTo>
                    <a:cubicBezTo>
                      <a:pt x="6173" y="7105"/>
                      <a:pt x="6208" y="7101"/>
                      <a:pt x="6245" y="7094"/>
                    </a:cubicBezTo>
                    <a:cubicBezTo>
                      <a:pt x="6859" y="6963"/>
                      <a:pt x="7055" y="5931"/>
                      <a:pt x="7107" y="5435"/>
                    </a:cubicBezTo>
                    <a:lnTo>
                      <a:pt x="7146" y="5435"/>
                    </a:lnTo>
                    <a:cubicBezTo>
                      <a:pt x="7285" y="5939"/>
                      <a:pt x="7679" y="6954"/>
                      <a:pt x="8141" y="6954"/>
                    </a:cubicBezTo>
                    <a:cubicBezTo>
                      <a:pt x="8158" y="6954"/>
                      <a:pt x="8175" y="6953"/>
                      <a:pt x="8191" y="6950"/>
                    </a:cubicBezTo>
                    <a:cubicBezTo>
                      <a:pt x="8832" y="6845"/>
                      <a:pt x="8832" y="5382"/>
                      <a:pt x="8832" y="5382"/>
                    </a:cubicBezTo>
                    <a:cubicBezTo>
                      <a:pt x="8832" y="5382"/>
                      <a:pt x="8531" y="0"/>
                      <a:pt x="453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" name="Google Shape;625;p27"/>
              <p:cNvSpPr/>
              <p:nvPr/>
            </p:nvSpPr>
            <p:spPr>
              <a:xfrm>
                <a:off x="-421350" y="2609256"/>
                <a:ext cx="1247445" cy="25761"/>
              </a:xfrm>
              <a:custGeom>
                <a:avLst/>
                <a:gdLst/>
                <a:ahLst/>
                <a:cxnLst/>
                <a:rect l="l" t="t" r="r" b="b"/>
                <a:pathLst>
                  <a:path w="8910" h="184" extrusionOk="0">
                    <a:moveTo>
                      <a:pt x="8871" y="0"/>
                    </a:moveTo>
                    <a:lnTo>
                      <a:pt x="40" y="105"/>
                    </a:lnTo>
                    <a:cubicBezTo>
                      <a:pt x="14" y="105"/>
                      <a:pt x="1" y="118"/>
                      <a:pt x="1" y="144"/>
                    </a:cubicBezTo>
                    <a:cubicBezTo>
                      <a:pt x="1" y="170"/>
                      <a:pt x="14" y="183"/>
                      <a:pt x="40" y="183"/>
                    </a:cubicBezTo>
                    <a:lnTo>
                      <a:pt x="8871" y="79"/>
                    </a:lnTo>
                    <a:cubicBezTo>
                      <a:pt x="8897" y="79"/>
                      <a:pt x="8910" y="52"/>
                      <a:pt x="8910" y="39"/>
                    </a:cubicBezTo>
                    <a:cubicBezTo>
                      <a:pt x="8910" y="13"/>
                      <a:pt x="8897" y="0"/>
                      <a:pt x="887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6" name="Google Shape;626;p27"/>
              <p:cNvSpPr/>
              <p:nvPr/>
            </p:nvSpPr>
            <p:spPr>
              <a:xfrm>
                <a:off x="-152540" y="1852529"/>
                <a:ext cx="356873" cy="782488"/>
              </a:xfrm>
              <a:custGeom>
                <a:avLst/>
                <a:gdLst/>
                <a:ahLst/>
                <a:cxnLst/>
                <a:rect l="l" t="t" r="r" b="b"/>
                <a:pathLst>
                  <a:path w="2549" h="5589" extrusionOk="0">
                    <a:moveTo>
                      <a:pt x="2509" y="0"/>
                    </a:moveTo>
                    <a:cubicBezTo>
                      <a:pt x="2499" y="0"/>
                      <a:pt x="2489" y="3"/>
                      <a:pt x="2483" y="10"/>
                    </a:cubicBezTo>
                    <a:cubicBezTo>
                      <a:pt x="889" y="1551"/>
                      <a:pt x="1" y="3511"/>
                      <a:pt x="1" y="5523"/>
                    </a:cubicBezTo>
                    <a:lnTo>
                      <a:pt x="1" y="5549"/>
                    </a:lnTo>
                    <a:cubicBezTo>
                      <a:pt x="1" y="5575"/>
                      <a:pt x="27" y="5588"/>
                      <a:pt x="40" y="5588"/>
                    </a:cubicBezTo>
                    <a:cubicBezTo>
                      <a:pt x="66" y="5588"/>
                      <a:pt x="79" y="5575"/>
                      <a:pt x="79" y="5562"/>
                    </a:cubicBezTo>
                    <a:lnTo>
                      <a:pt x="79" y="5523"/>
                    </a:lnTo>
                    <a:cubicBezTo>
                      <a:pt x="79" y="3537"/>
                      <a:pt x="902" y="1682"/>
                      <a:pt x="2457" y="141"/>
                    </a:cubicBezTo>
                    <a:lnTo>
                      <a:pt x="2457" y="141"/>
                    </a:lnTo>
                    <a:lnTo>
                      <a:pt x="1699" y="5484"/>
                    </a:lnTo>
                    <a:cubicBezTo>
                      <a:pt x="1699" y="5497"/>
                      <a:pt x="1712" y="5523"/>
                      <a:pt x="1725" y="5523"/>
                    </a:cubicBezTo>
                    <a:cubicBezTo>
                      <a:pt x="1751" y="5523"/>
                      <a:pt x="1764" y="5510"/>
                      <a:pt x="1777" y="5497"/>
                    </a:cubicBezTo>
                    <a:lnTo>
                      <a:pt x="2548" y="49"/>
                    </a:lnTo>
                    <a:cubicBezTo>
                      <a:pt x="2548" y="23"/>
                      <a:pt x="2548" y="10"/>
                      <a:pt x="2535" y="10"/>
                    </a:cubicBezTo>
                    <a:cubicBezTo>
                      <a:pt x="2529" y="3"/>
                      <a:pt x="2519" y="0"/>
                      <a:pt x="250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" name="Google Shape;627;p27"/>
              <p:cNvSpPr/>
              <p:nvPr/>
            </p:nvSpPr>
            <p:spPr>
              <a:xfrm>
                <a:off x="202932" y="1853929"/>
                <a:ext cx="140425" cy="759107"/>
              </a:xfrm>
              <a:custGeom>
                <a:avLst/>
                <a:gdLst/>
                <a:ahLst/>
                <a:cxnLst/>
                <a:rect l="l" t="t" r="r" b="b"/>
                <a:pathLst>
                  <a:path w="1003" h="5422" extrusionOk="0">
                    <a:moveTo>
                      <a:pt x="48" y="1"/>
                    </a:moveTo>
                    <a:cubicBezTo>
                      <a:pt x="26" y="1"/>
                      <a:pt x="1" y="27"/>
                      <a:pt x="9" y="52"/>
                    </a:cubicBezTo>
                    <a:cubicBezTo>
                      <a:pt x="649" y="1750"/>
                      <a:pt x="937" y="3566"/>
                      <a:pt x="858" y="5382"/>
                    </a:cubicBezTo>
                    <a:cubicBezTo>
                      <a:pt x="858" y="5395"/>
                      <a:pt x="871" y="5421"/>
                      <a:pt x="884" y="5421"/>
                    </a:cubicBezTo>
                    <a:cubicBezTo>
                      <a:pt x="911" y="5421"/>
                      <a:pt x="924" y="5408"/>
                      <a:pt x="924" y="5382"/>
                    </a:cubicBezTo>
                    <a:cubicBezTo>
                      <a:pt x="1002" y="3553"/>
                      <a:pt x="715" y="1737"/>
                      <a:pt x="75" y="26"/>
                    </a:cubicBezTo>
                    <a:cubicBezTo>
                      <a:pt x="70" y="8"/>
                      <a:pt x="59" y="1"/>
                      <a:pt x="4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" name="Google Shape;628;p27"/>
              <p:cNvSpPr/>
              <p:nvPr/>
            </p:nvSpPr>
            <p:spPr>
              <a:xfrm>
                <a:off x="215113" y="1853789"/>
                <a:ext cx="420855" cy="766527"/>
              </a:xfrm>
              <a:custGeom>
                <a:avLst/>
                <a:gdLst/>
                <a:ahLst/>
                <a:cxnLst/>
                <a:rect l="l" t="t" r="r" b="b"/>
                <a:pathLst>
                  <a:path w="3006" h="5475" extrusionOk="0">
                    <a:moveTo>
                      <a:pt x="53" y="1"/>
                    </a:moveTo>
                    <a:cubicBezTo>
                      <a:pt x="40" y="1"/>
                      <a:pt x="14" y="1"/>
                      <a:pt x="1" y="27"/>
                    </a:cubicBezTo>
                    <a:cubicBezTo>
                      <a:pt x="1" y="40"/>
                      <a:pt x="1" y="66"/>
                      <a:pt x="27" y="79"/>
                    </a:cubicBezTo>
                    <a:cubicBezTo>
                      <a:pt x="27" y="79"/>
                      <a:pt x="693" y="419"/>
                      <a:pt x="1803" y="1974"/>
                    </a:cubicBezTo>
                    <a:cubicBezTo>
                      <a:pt x="2927" y="3528"/>
                      <a:pt x="2626" y="5409"/>
                      <a:pt x="2626" y="5435"/>
                    </a:cubicBezTo>
                    <a:cubicBezTo>
                      <a:pt x="2613" y="5448"/>
                      <a:pt x="2626" y="5475"/>
                      <a:pt x="2652" y="5475"/>
                    </a:cubicBezTo>
                    <a:cubicBezTo>
                      <a:pt x="2679" y="5475"/>
                      <a:pt x="2692" y="5461"/>
                      <a:pt x="2705" y="5448"/>
                    </a:cubicBezTo>
                    <a:cubicBezTo>
                      <a:pt x="2705" y="5422"/>
                      <a:pt x="3005" y="3502"/>
                      <a:pt x="1869" y="1921"/>
                    </a:cubicBezTo>
                    <a:cubicBezTo>
                      <a:pt x="732" y="354"/>
                      <a:pt x="79" y="27"/>
                      <a:pt x="5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9" name="Google Shape;629;p27"/>
              <p:cNvSpPr/>
              <p:nvPr/>
            </p:nvSpPr>
            <p:spPr>
              <a:xfrm>
                <a:off x="112769" y="1787707"/>
                <a:ext cx="197547" cy="115784"/>
              </a:xfrm>
              <a:custGeom>
                <a:avLst/>
                <a:gdLst/>
                <a:ahLst/>
                <a:cxnLst/>
                <a:rect l="l" t="t" r="r" b="b"/>
                <a:pathLst>
                  <a:path w="1411" h="827" extrusionOk="0">
                    <a:moveTo>
                      <a:pt x="673" y="1"/>
                    </a:moveTo>
                    <a:cubicBezTo>
                      <a:pt x="331" y="1"/>
                      <a:pt x="0" y="577"/>
                      <a:pt x="0" y="577"/>
                    </a:cubicBezTo>
                    <a:cubicBezTo>
                      <a:pt x="159" y="737"/>
                      <a:pt x="376" y="827"/>
                      <a:pt x="606" y="827"/>
                    </a:cubicBezTo>
                    <a:cubicBezTo>
                      <a:pt x="622" y="827"/>
                      <a:pt x="638" y="827"/>
                      <a:pt x="653" y="826"/>
                    </a:cubicBezTo>
                    <a:cubicBezTo>
                      <a:pt x="928" y="800"/>
                      <a:pt x="1189" y="708"/>
                      <a:pt x="1411" y="564"/>
                    </a:cubicBezTo>
                    <a:cubicBezTo>
                      <a:pt x="1411" y="564"/>
                      <a:pt x="1058" y="29"/>
                      <a:pt x="705" y="3"/>
                    </a:cubicBezTo>
                    <a:cubicBezTo>
                      <a:pt x="695" y="1"/>
                      <a:pt x="684" y="1"/>
                      <a:pt x="67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0" name="Google Shape;630;p27"/>
              <p:cNvSpPr/>
              <p:nvPr/>
            </p:nvSpPr>
            <p:spPr>
              <a:xfrm>
                <a:off x="90788" y="1637761"/>
                <a:ext cx="203147" cy="172346"/>
              </a:xfrm>
              <a:custGeom>
                <a:avLst/>
                <a:gdLst/>
                <a:ahLst/>
                <a:cxnLst/>
                <a:rect l="l" t="t" r="r" b="b"/>
                <a:pathLst>
                  <a:path w="1451" h="1231" extrusionOk="0">
                    <a:moveTo>
                      <a:pt x="836" y="146"/>
                    </a:moveTo>
                    <a:cubicBezTo>
                      <a:pt x="1085" y="146"/>
                      <a:pt x="1294" y="355"/>
                      <a:pt x="1294" y="616"/>
                    </a:cubicBezTo>
                    <a:cubicBezTo>
                      <a:pt x="1294" y="898"/>
                      <a:pt x="1068" y="1085"/>
                      <a:pt x="829" y="1085"/>
                    </a:cubicBezTo>
                    <a:cubicBezTo>
                      <a:pt x="714" y="1085"/>
                      <a:pt x="595" y="1041"/>
                      <a:pt x="497" y="943"/>
                    </a:cubicBezTo>
                    <a:cubicBezTo>
                      <a:pt x="209" y="656"/>
                      <a:pt x="418" y="146"/>
                      <a:pt x="836" y="146"/>
                    </a:cubicBezTo>
                    <a:close/>
                    <a:moveTo>
                      <a:pt x="829" y="1"/>
                    </a:moveTo>
                    <a:cubicBezTo>
                      <a:pt x="676" y="1"/>
                      <a:pt x="520" y="58"/>
                      <a:pt x="392" y="185"/>
                    </a:cubicBezTo>
                    <a:cubicBezTo>
                      <a:pt x="0" y="564"/>
                      <a:pt x="288" y="1230"/>
                      <a:pt x="836" y="1230"/>
                    </a:cubicBezTo>
                    <a:cubicBezTo>
                      <a:pt x="1176" y="1230"/>
                      <a:pt x="1450" y="956"/>
                      <a:pt x="1450" y="616"/>
                    </a:cubicBezTo>
                    <a:cubicBezTo>
                      <a:pt x="1450" y="246"/>
                      <a:pt x="1147" y="1"/>
                      <a:pt x="82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31" name="Google Shape;631;p27"/>
            <p:cNvSpPr/>
            <p:nvPr/>
          </p:nvSpPr>
          <p:spPr>
            <a:xfrm>
              <a:off x="8323903" y="-699273"/>
              <a:ext cx="9704" cy="1231355"/>
            </a:xfrm>
            <a:custGeom>
              <a:avLst/>
              <a:gdLst/>
              <a:ahLst/>
              <a:cxnLst/>
              <a:rect l="l" t="t" r="r" b="b"/>
              <a:pathLst>
                <a:path w="66" h="8375" extrusionOk="0">
                  <a:moveTo>
                    <a:pt x="0" y="0"/>
                  </a:moveTo>
                  <a:lnTo>
                    <a:pt x="0" y="8348"/>
                  </a:lnTo>
                  <a:cubicBezTo>
                    <a:pt x="0" y="8361"/>
                    <a:pt x="13" y="8374"/>
                    <a:pt x="40" y="8374"/>
                  </a:cubicBezTo>
                  <a:cubicBezTo>
                    <a:pt x="53" y="8374"/>
                    <a:pt x="66" y="8361"/>
                    <a:pt x="66" y="8348"/>
                  </a:cubicBezTo>
                  <a:lnTo>
                    <a:pt x="66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 1">
  <p:cSld name="CUSTOM_13_1">
    <p:spTree>
      <p:nvGrpSpPr>
        <p:cNvPr id="1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Google Shape;633;p28"/>
          <p:cNvSpPr/>
          <p:nvPr/>
        </p:nvSpPr>
        <p:spPr>
          <a:xfrm rot="410316">
            <a:off x="5414826" y="-647302"/>
            <a:ext cx="4404020" cy="2967407"/>
          </a:xfrm>
          <a:custGeom>
            <a:avLst/>
            <a:gdLst/>
            <a:ahLst/>
            <a:cxnLst/>
            <a:rect l="l" t="t" r="r" b="b"/>
            <a:pathLst>
              <a:path w="63276" h="54078" extrusionOk="0">
                <a:moveTo>
                  <a:pt x="54840" y="1"/>
                </a:moveTo>
                <a:lnTo>
                  <a:pt x="1" y="10202"/>
                </a:lnTo>
                <a:cubicBezTo>
                  <a:pt x="459" y="13918"/>
                  <a:pt x="1657" y="17569"/>
                  <a:pt x="4622" y="20075"/>
                </a:cubicBezTo>
                <a:cubicBezTo>
                  <a:pt x="7749" y="22734"/>
                  <a:pt x="12370" y="23672"/>
                  <a:pt x="15760" y="26091"/>
                </a:cubicBezTo>
                <a:cubicBezTo>
                  <a:pt x="21841" y="30450"/>
                  <a:pt x="22538" y="38275"/>
                  <a:pt x="24827" y="44945"/>
                </a:cubicBezTo>
                <a:cubicBezTo>
                  <a:pt x="25971" y="48301"/>
                  <a:pt x="27857" y="51734"/>
                  <a:pt x="31431" y="53260"/>
                </a:cubicBezTo>
                <a:cubicBezTo>
                  <a:pt x="32783" y="53833"/>
                  <a:pt x="34245" y="54078"/>
                  <a:pt x="35748" y="54078"/>
                </a:cubicBezTo>
                <a:cubicBezTo>
                  <a:pt x="38705" y="54078"/>
                  <a:pt x="41818" y="53130"/>
                  <a:pt x="44542" y="51865"/>
                </a:cubicBezTo>
                <a:cubicBezTo>
                  <a:pt x="51353" y="48846"/>
                  <a:pt x="55778" y="45937"/>
                  <a:pt x="63276" y="45326"/>
                </a:cubicBezTo>
                <a:lnTo>
                  <a:pt x="5484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4" name="Google Shape;634;p28"/>
          <p:cNvSpPr/>
          <p:nvPr/>
        </p:nvSpPr>
        <p:spPr>
          <a:xfrm rot="10800000">
            <a:off x="-768538" y="4098787"/>
            <a:ext cx="3722588" cy="1079426"/>
          </a:xfrm>
          <a:custGeom>
            <a:avLst/>
            <a:gdLst/>
            <a:ahLst/>
            <a:cxnLst/>
            <a:rect l="l" t="t" r="r" b="b"/>
            <a:pathLst>
              <a:path w="24904" h="6770" extrusionOk="0">
                <a:moveTo>
                  <a:pt x="1" y="0"/>
                </a:moveTo>
                <a:cubicBezTo>
                  <a:pt x="949" y="1057"/>
                  <a:pt x="2104" y="1940"/>
                  <a:pt x="3564" y="2093"/>
                </a:cubicBezTo>
                <a:cubicBezTo>
                  <a:pt x="3717" y="2108"/>
                  <a:pt x="3871" y="2115"/>
                  <a:pt x="4026" y="2115"/>
                </a:cubicBezTo>
                <a:cubicBezTo>
                  <a:pt x="5399" y="2115"/>
                  <a:pt x="6827" y="1579"/>
                  <a:pt x="8208" y="1579"/>
                </a:cubicBezTo>
                <a:cubicBezTo>
                  <a:pt x="8244" y="1579"/>
                  <a:pt x="8280" y="1580"/>
                  <a:pt x="8316" y="1581"/>
                </a:cubicBezTo>
                <a:cubicBezTo>
                  <a:pt x="11150" y="1635"/>
                  <a:pt x="13046" y="3924"/>
                  <a:pt x="15182" y="5515"/>
                </a:cubicBezTo>
                <a:cubicBezTo>
                  <a:pt x="16088" y="6192"/>
                  <a:pt x="17163" y="6769"/>
                  <a:pt x="18342" y="6769"/>
                </a:cubicBezTo>
                <a:cubicBezTo>
                  <a:pt x="18567" y="6769"/>
                  <a:pt x="18797" y="6748"/>
                  <a:pt x="19029" y="6703"/>
                </a:cubicBezTo>
                <a:cubicBezTo>
                  <a:pt x="20642" y="6376"/>
                  <a:pt x="21939" y="4926"/>
                  <a:pt x="22811" y="3455"/>
                </a:cubicBezTo>
                <a:cubicBezTo>
                  <a:pt x="23606" y="2180"/>
                  <a:pt x="24195" y="1036"/>
                  <a:pt x="2490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5" name="Google Shape;635;p28"/>
          <p:cNvSpPr/>
          <p:nvPr/>
        </p:nvSpPr>
        <p:spPr>
          <a:xfrm rot="-554260">
            <a:off x="993397" y="4540097"/>
            <a:ext cx="198698" cy="196817"/>
          </a:xfrm>
          <a:custGeom>
            <a:avLst/>
            <a:gdLst/>
            <a:ahLst/>
            <a:cxnLst/>
            <a:rect l="l" t="t" r="r" b="b"/>
            <a:pathLst>
              <a:path w="2118" h="2098" extrusionOk="0">
                <a:moveTo>
                  <a:pt x="1052" y="1"/>
                </a:moveTo>
                <a:cubicBezTo>
                  <a:pt x="1033" y="1"/>
                  <a:pt x="1013" y="10"/>
                  <a:pt x="1007" y="30"/>
                </a:cubicBezTo>
                <a:lnTo>
                  <a:pt x="824" y="422"/>
                </a:lnTo>
                <a:cubicBezTo>
                  <a:pt x="745" y="592"/>
                  <a:pt x="602" y="735"/>
                  <a:pt x="432" y="814"/>
                </a:cubicBezTo>
                <a:lnTo>
                  <a:pt x="40" y="997"/>
                </a:lnTo>
                <a:cubicBezTo>
                  <a:pt x="1" y="1023"/>
                  <a:pt x="1" y="1075"/>
                  <a:pt x="40" y="1101"/>
                </a:cubicBezTo>
                <a:lnTo>
                  <a:pt x="432" y="1284"/>
                </a:lnTo>
                <a:cubicBezTo>
                  <a:pt x="602" y="1363"/>
                  <a:pt x="745" y="1493"/>
                  <a:pt x="824" y="1676"/>
                </a:cubicBezTo>
                <a:lnTo>
                  <a:pt x="1007" y="2068"/>
                </a:lnTo>
                <a:cubicBezTo>
                  <a:pt x="1013" y="2088"/>
                  <a:pt x="1033" y="2097"/>
                  <a:pt x="1052" y="2097"/>
                </a:cubicBezTo>
                <a:cubicBezTo>
                  <a:pt x="1072" y="2097"/>
                  <a:pt x="1092" y="2088"/>
                  <a:pt x="1098" y="2068"/>
                </a:cubicBezTo>
                <a:lnTo>
                  <a:pt x="1281" y="1676"/>
                </a:lnTo>
                <a:cubicBezTo>
                  <a:pt x="1359" y="1493"/>
                  <a:pt x="1503" y="1363"/>
                  <a:pt x="1673" y="1284"/>
                </a:cubicBezTo>
                <a:lnTo>
                  <a:pt x="2065" y="1101"/>
                </a:lnTo>
                <a:cubicBezTo>
                  <a:pt x="2117" y="1075"/>
                  <a:pt x="2117" y="1023"/>
                  <a:pt x="2065" y="997"/>
                </a:cubicBezTo>
                <a:lnTo>
                  <a:pt x="1673" y="814"/>
                </a:lnTo>
                <a:cubicBezTo>
                  <a:pt x="1503" y="735"/>
                  <a:pt x="1359" y="592"/>
                  <a:pt x="1281" y="422"/>
                </a:cubicBezTo>
                <a:lnTo>
                  <a:pt x="1098" y="30"/>
                </a:lnTo>
                <a:cubicBezTo>
                  <a:pt x="1092" y="10"/>
                  <a:pt x="1072" y="1"/>
                  <a:pt x="105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6" name="Google Shape;636;p28"/>
          <p:cNvSpPr/>
          <p:nvPr/>
        </p:nvSpPr>
        <p:spPr>
          <a:xfrm rot="-554260">
            <a:off x="497134" y="686069"/>
            <a:ext cx="152073" cy="151412"/>
          </a:xfrm>
          <a:custGeom>
            <a:avLst/>
            <a:gdLst/>
            <a:ahLst/>
            <a:cxnLst/>
            <a:rect l="l" t="t" r="r" b="b"/>
            <a:pathLst>
              <a:path w="1621" h="1614" extrusionOk="0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7" name="Google Shape;637;p28"/>
          <p:cNvSpPr/>
          <p:nvPr/>
        </p:nvSpPr>
        <p:spPr>
          <a:xfrm rot="-554260">
            <a:off x="8405132" y="2828550"/>
            <a:ext cx="152073" cy="151412"/>
          </a:xfrm>
          <a:custGeom>
            <a:avLst/>
            <a:gdLst/>
            <a:ahLst/>
            <a:cxnLst/>
            <a:rect l="l" t="t" r="r" b="b"/>
            <a:pathLst>
              <a:path w="1621" h="1614" extrusionOk="0">
                <a:moveTo>
                  <a:pt x="811" y="0"/>
                </a:moveTo>
                <a:cubicBezTo>
                  <a:pt x="794" y="0"/>
                  <a:pt x="778" y="10"/>
                  <a:pt x="771" y="30"/>
                </a:cubicBezTo>
                <a:lnTo>
                  <a:pt x="641" y="330"/>
                </a:lnTo>
                <a:cubicBezTo>
                  <a:pt x="575" y="461"/>
                  <a:pt x="471" y="565"/>
                  <a:pt x="340" y="631"/>
                </a:cubicBezTo>
                <a:lnTo>
                  <a:pt x="40" y="774"/>
                </a:lnTo>
                <a:cubicBezTo>
                  <a:pt x="1" y="787"/>
                  <a:pt x="1" y="827"/>
                  <a:pt x="40" y="840"/>
                </a:cubicBezTo>
                <a:lnTo>
                  <a:pt x="340" y="983"/>
                </a:lnTo>
                <a:cubicBezTo>
                  <a:pt x="471" y="1049"/>
                  <a:pt x="575" y="1153"/>
                  <a:pt x="641" y="1284"/>
                </a:cubicBezTo>
                <a:lnTo>
                  <a:pt x="771" y="1584"/>
                </a:lnTo>
                <a:cubicBezTo>
                  <a:pt x="778" y="1604"/>
                  <a:pt x="794" y="1614"/>
                  <a:pt x="811" y="1614"/>
                </a:cubicBezTo>
                <a:cubicBezTo>
                  <a:pt x="827" y="1614"/>
                  <a:pt x="843" y="1604"/>
                  <a:pt x="850" y="1584"/>
                </a:cubicBezTo>
                <a:lnTo>
                  <a:pt x="994" y="1284"/>
                </a:lnTo>
                <a:cubicBezTo>
                  <a:pt x="1046" y="1153"/>
                  <a:pt x="1163" y="1049"/>
                  <a:pt x="1294" y="983"/>
                </a:cubicBezTo>
                <a:lnTo>
                  <a:pt x="1594" y="840"/>
                </a:lnTo>
                <a:cubicBezTo>
                  <a:pt x="1621" y="827"/>
                  <a:pt x="1621" y="787"/>
                  <a:pt x="1594" y="774"/>
                </a:cubicBezTo>
                <a:lnTo>
                  <a:pt x="1294" y="631"/>
                </a:lnTo>
                <a:cubicBezTo>
                  <a:pt x="1163" y="565"/>
                  <a:pt x="1059" y="461"/>
                  <a:pt x="994" y="330"/>
                </a:cubicBezTo>
                <a:lnTo>
                  <a:pt x="850" y="30"/>
                </a:lnTo>
                <a:cubicBezTo>
                  <a:pt x="843" y="10"/>
                  <a:pt x="827" y="0"/>
                  <a:pt x="81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8" name="Google Shape;638;p28"/>
          <p:cNvSpPr/>
          <p:nvPr/>
        </p:nvSpPr>
        <p:spPr>
          <a:xfrm rot="-554260">
            <a:off x="7626774" y="4607635"/>
            <a:ext cx="198698" cy="196817"/>
          </a:xfrm>
          <a:custGeom>
            <a:avLst/>
            <a:gdLst/>
            <a:ahLst/>
            <a:cxnLst/>
            <a:rect l="l" t="t" r="r" b="b"/>
            <a:pathLst>
              <a:path w="2118" h="2098" extrusionOk="0">
                <a:moveTo>
                  <a:pt x="1052" y="1"/>
                </a:moveTo>
                <a:cubicBezTo>
                  <a:pt x="1033" y="1"/>
                  <a:pt x="1013" y="10"/>
                  <a:pt x="1007" y="30"/>
                </a:cubicBezTo>
                <a:lnTo>
                  <a:pt x="824" y="422"/>
                </a:lnTo>
                <a:cubicBezTo>
                  <a:pt x="745" y="592"/>
                  <a:pt x="602" y="735"/>
                  <a:pt x="432" y="814"/>
                </a:cubicBezTo>
                <a:lnTo>
                  <a:pt x="40" y="997"/>
                </a:lnTo>
                <a:cubicBezTo>
                  <a:pt x="1" y="1023"/>
                  <a:pt x="1" y="1075"/>
                  <a:pt x="40" y="1101"/>
                </a:cubicBezTo>
                <a:lnTo>
                  <a:pt x="432" y="1284"/>
                </a:lnTo>
                <a:cubicBezTo>
                  <a:pt x="602" y="1363"/>
                  <a:pt x="745" y="1493"/>
                  <a:pt x="824" y="1676"/>
                </a:cubicBezTo>
                <a:lnTo>
                  <a:pt x="1007" y="2068"/>
                </a:lnTo>
                <a:cubicBezTo>
                  <a:pt x="1013" y="2088"/>
                  <a:pt x="1033" y="2097"/>
                  <a:pt x="1052" y="2097"/>
                </a:cubicBezTo>
                <a:cubicBezTo>
                  <a:pt x="1072" y="2097"/>
                  <a:pt x="1092" y="2088"/>
                  <a:pt x="1098" y="2068"/>
                </a:cubicBezTo>
                <a:lnTo>
                  <a:pt x="1281" y="1676"/>
                </a:lnTo>
                <a:cubicBezTo>
                  <a:pt x="1359" y="1493"/>
                  <a:pt x="1503" y="1363"/>
                  <a:pt x="1673" y="1284"/>
                </a:cubicBezTo>
                <a:lnTo>
                  <a:pt x="2065" y="1101"/>
                </a:lnTo>
                <a:cubicBezTo>
                  <a:pt x="2117" y="1075"/>
                  <a:pt x="2117" y="1023"/>
                  <a:pt x="2065" y="997"/>
                </a:cubicBezTo>
                <a:lnTo>
                  <a:pt x="1673" y="814"/>
                </a:lnTo>
                <a:cubicBezTo>
                  <a:pt x="1503" y="735"/>
                  <a:pt x="1359" y="592"/>
                  <a:pt x="1281" y="422"/>
                </a:cubicBezTo>
                <a:lnTo>
                  <a:pt x="1098" y="30"/>
                </a:lnTo>
                <a:cubicBezTo>
                  <a:pt x="1092" y="10"/>
                  <a:pt x="1072" y="1"/>
                  <a:pt x="105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9" name="Google Shape;639;p28"/>
          <p:cNvSpPr/>
          <p:nvPr/>
        </p:nvSpPr>
        <p:spPr>
          <a:xfrm rot="-554260">
            <a:off x="1874199" y="202460"/>
            <a:ext cx="198698" cy="196817"/>
          </a:xfrm>
          <a:custGeom>
            <a:avLst/>
            <a:gdLst/>
            <a:ahLst/>
            <a:cxnLst/>
            <a:rect l="l" t="t" r="r" b="b"/>
            <a:pathLst>
              <a:path w="2118" h="2098" extrusionOk="0">
                <a:moveTo>
                  <a:pt x="1052" y="1"/>
                </a:moveTo>
                <a:cubicBezTo>
                  <a:pt x="1033" y="1"/>
                  <a:pt x="1013" y="10"/>
                  <a:pt x="1007" y="30"/>
                </a:cubicBezTo>
                <a:lnTo>
                  <a:pt x="824" y="422"/>
                </a:lnTo>
                <a:cubicBezTo>
                  <a:pt x="745" y="592"/>
                  <a:pt x="602" y="735"/>
                  <a:pt x="432" y="814"/>
                </a:cubicBezTo>
                <a:lnTo>
                  <a:pt x="40" y="997"/>
                </a:lnTo>
                <a:cubicBezTo>
                  <a:pt x="1" y="1023"/>
                  <a:pt x="1" y="1075"/>
                  <a:pt x="40" y="1101"/>
                </a:cubicBezTo>
                <a:lnTo>
                  <a:pt x="432" y="1284"/>
                </a:lnTo>
                <a:cubicBezTo>
                  <a:pt x="602" y="1363"/>
                  <a:pt x="745" y="1493"/>
                  <a:pt x="824" y="1676"/>
                </a:cubicBezTo>
                <a:lnTo>
                  <a:pt x="1007" y="2068"/>
                </a:lnTo>
                <a:cubicBezTo>
                  <a:pt x="1013" y="2088"/>
                  <a:pt x="1033" y="2097"/>
                  <a:pt x="1052" y="2097"/>
                </a:cubicBezTo>
                <a:cubicBezTo>
                  <a:pt x="1072" y="2097"/>
                  <a:pt x="1092" y="2088"/>
                  <a:pt x="1098" y="2068"/>
                </a:cubicBezTo>
                <a:lnTo>
                  <a:pt x="1281" y="1676"/>
                </a:lnTo>
                <a:cubicBezTo>
                  <a:pt x="1359" y="1493"/>
                  <a:pt x="1503" y="1363"/>
                  <a:pt x="1673" y="1284"/>
                </a:cubicBezTo>
                <a:lnTo>
                  <a:pt x="2065" y="1101"/>
                </a:lnTo>
                <a:cubicBezTo>
                  <a:pt x="2117" y="1075"/>
                  <a:pt x="2117" y="1023"/>
                  <a:pt x="2065" y="997"/>
                </a:cubicBezTo>
                <a:lnTo>
                  <a:pt x="1673" y="814"/>
                </a:lnTo>
                <a:cubicBezTo>
                  <a:pt x="1503" y="735"/>
                  <a:pt x="1359" y="592"/>
                  <a:pt x="1281" y="422"/>
                </a:cubicBezTo>
                <a:lnTo>
                  <a:pt x="1098" y="30"/>
                </a:lnTo>
                <a:cubicBezTo>
                  <a:pt x="1092" y="10"/>
                  <a:pt x="1072" y="1"/>
                  <a:pt x="105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40" name="Google Shape;640;p28"/>
          <p:cNvGrpSpPr/>
          <p:nvPr/>
        </p:nvGrpSpPr>
        <p:grpSpPr>
          <a:xfrm>
            <a:off x="7466303" y="-862172"/>
            <a:ext cx="2128540" cy="1965525"/>
            <a:chOff x="7164153" y="-355122"/>
            <a:chExt cx="2128540" cy="1965525"/>
          </a:xfrm>
        </p:grpSpPr>
        <p:sp>
          <p:nvSpPr>
            <p:cNvPr id="641" name="Google Shape;641;p28"/>
            <p:cNvSpPr/>
            <p:nvPr/>
          </p:nvSpPr>
          <p:spPr>
            <a:xfrm rot="2536425">
              <a:off x="7076163" y="365416"/>
              <a:ext cx="2345068" cy="524448"/>
            </a:xfrm>
            <a:custGeom>
              <a:avLst/>
              <a:gdLst/>
              <a:ahLst/>
              <a:cxnLst/>
              <a:rect l="l" t="t" r="r" b="b"/>
              <a:pathLst>
                <a:path w="16710" h="3737" extrusionOk="0">
                  <a:moveTo>
                    <a:pt x="16657" y="0"/>
                  </a:moveTo>
                  <a:cubicBezTo>
                    <a:pt x="16213" y="510"/>
                    <a:pt x="14083" y="2600"/>
                    <a:pt x="9028" y="3410"/>
                  </a:cubicBezTo>
                  <a:cubicBezTo>
                    <a:pt x="7762" y="3613"/>
                    <a:pt x="6604" y="3692"/>
                    <a:pt x="5566" y="3692"/>
                  </a:cubicBezTo>
                  <a:cubicBezTo>
                    <a:pt x="3670" y="3692"/>
                    <a:pt x="2177" y="3428"/>
                    <a:pt x="1164" y="3175"/>
                  </a:cubicBezTo>
                  <a:lnTo>
                    <a:pt x="1098" y="3149"/>
                  </a:lnTo>
                  <a:cubicBezTo>
                    <a:pt x="641" y="3018"/>
                    <a:pt x="301" y="2913"/>
                    <a:pt x="66" y="2822"/>
                  </a:cubicBezTo>
                  <a:cubicBezTo>
                    <a:pt x="40" y="2835"/>
                    <a:pt x="27" y="2848"/>
                    <a:pt x="1" y="2874"/>
                  </a:cubicBezTo>
                  <a:cubicBezTo>
                    <a:pt x="249" y="2953"/>
                    <a:pt x="615" y="3083"/>
                    <a:pt x="1085" y="3201"/>
                  </a:cubicBezTo>
                  <a:lnTo>
                    <a:pt x="1164" y="3227"/>
                  </a:lnTo>
                  <a:cubicBezTo>
                    <a:pt x="2091" y="3449"/>
                    <a:pt x="3032" y="3606"/>
                    <a:pt x="3985" y="3684"/>
                  </a:cubicBezTo>
                  <a:cubicBezTo>
                    <a:pt x="4469" y="3723"/>
                    <a:pt x="5004" y="3736"/>
                    <a:pt x="5566" y="3736"/>
                  </a:cubicBezTo>
                  <a:cubicBezTo>
                    <a:pt x="5814" y="3736"/>
                    <a:pt x="6062" y="3736"/>
                    <a:pt x="6324" y="3723"/>
                  </a:cubicBezTo>
                  <a:lnTo>
                    <a:pt x="6402" y="3723"/>
                  </a:lnTo>
                  <a:cubicBezTo>
                    <a:pt x="7160" y="3697"/>
                    <a:pt x="7917" y="3632"/>
                    <a:pt x="8688" y="3514"/>
                  </a:cubicBezTo>
                  <a:lnTo>
                    <a:pt x="8714" y="3514"/>
                  </a:lnTo>
                  <a:cubicBezTo>
                    <a:pt x="8819" y="3501"/>
                    <a:pt x="8923" y="3488"/>
                    <a:pt x="9041" y="3475"/>
                  </a:cubicBezTo>
                  <a:cubicBezTo>
                    <a:pt x="9759" y="3358"/>
                    <a:pt x="10465" y="3201"/>
                    <a:pt x="11170" y="3018"/>
                  </a:cubicBezTo>
                  <a:lnTo>
                    <a:pt x="11209" y="3005"/>
                  </a:lnTo>
                  <a:cubicBezTo>
                    <a:pt x="11993" y="2796"/>
                    <a:pt x="12764" y="2521"/>
                    <a:pt x="13495" y="2195"/>
                  </a:cubicBezTo>
                  <a:lnTo>
                    <a:pt x="13535" y="2182"/>
                  </a:lnTo>
                  <a:cubicBezTo>
                    <a:pt x="15494" y="1307"/>
                    <a:pt x="16448" y="340"/>
                    <a:pt x="16709" y="39"/>
                  </a:cubicBezTo>
                  <a:cubicBezTo>
                    <a:pt x="16696" y="13"/>
                    <a:pt x="16670" y="0"/>
                    <a:pt x="16657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28"/>
            <p:cNvSpPr/>
            <p:nvPr/>
          </p:nvSpPr>
          <p:spPr>
            <a:xfrm rot="2536425">
              <a:off x="7673145" y="623590"/>
              <a:ext cx="203632" cy="172617"/>
            </a:xfrm>
            <a:custGeom>
              <a:avLst/>
              <a:gdLst/>
              <a:ahLst/>
              <a:cxnLst/>
              <a:rect l="l" t="t" r="r" b="b"/>
              <a:pathLst>
                <a:path w="1451" h="1230" extrusionOk="0">
                  <a:moveTo>
                    <a:pt x="846" y="0"/>
                  </a:moveTo>
                  <a:cubicBezTo>
                    <a:pt x="839" y="0"/>
                    <a:pt x="831" y="0"/>
                    <a:pt x="824" y="0"/>
                  </a:cubicBezTo>
                  <a:cubicBezTo>
                    <a:pt x="275" y="0"/>
                    <a:pt x="1" y="667"/>
                    <a:pt x="393" y="1046"/>
                  </a:cubicBezTo>
                  <a:cubicBezTo>
                    <a:pt x="520" y="1173"/>
                    <a:pt x="677" y="1230"/>
                    <a:pt x="830" y="1230"/>
                  </a:cubicBezTo>
                  <a:cubicBezTo>
                    <a:pt x="1147" y="1230"/>
                    <a:pt x="1451" y="985"/>
                    <a:pt x="1451" y="614"/>
                  </a:cubicBezTo>
                  <a:cubicBezTo>
                    <a:pt x="1451" y="282"/>
                    <a:pt x="1176" y="0"/>
                    <a:pt x="8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28"/>
            <p:cNvSpPr/>
            <p:nvPr/>
          </p:nvSpPr>
          <p:spPr>
            <a:xfrm rot="2536425">
              <a:off x="7828152" y="623794"/>
              <a:ext cx="58802" cy="42242"/>
            </a:xfrm>
            <a:custGeom>
              <a:avLst/>
              <a:gdLst/>
              <a:ahLst/>
              <a:cxnLst/>
              <a:rect l="l" t="t" r="r" b="b"/>
              <a:pathLst>
                <a:path w="419" h="301" extrusionOk="0">
                  <a:moveTo>
                    <a:pt x="197" y="0"/>
                  </a:moveTo>
                  <a:lnTo>
                    <a:pt x="1" y="301"/>
                  </a:lnTo>
                  <a:lnTo>
                    <a:pt x="419" y="301"/>
                  </a:lnTo>
                  <a:lnTo>
                    <a:pt x="19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28"/>
            <p:cNvSpPr/>
            <p:nvPr/>
          </p:nvSpPr>
          <p:spPr>
            <a:xfrm rot="2536425">
              <a:off x="7961736" y="846514"/>
              <a:ext cx="210649" cy="174021"/>
            </a:xfrm>
            <a:custGeom>
              <a:avLst/>
              <a:gdLst/>
              <a:ahLst/>
              <a:cxnLst/>
              <a:rect l="l" t="t" r="r" b="b"/>
              <a:pathLst>
                <a:path w="1501" h="1240" extrusionOk="0">
                  <a:moveTo>
                    <a:pt x="786" y="0"/>
                  </a:moveTo>
                  <a:cubicBezTo>
                    <a:pt x="738" y="0"/>
                    <a:pt x="689" y="6"/>
                    <a:pt x="640" y="17"/>
                  </a:cubicBezTo>
                  <a:cubicBezTo>
                    <a:pt x="105" y="161"/>
                    <a:pt x="0" y="867"/>
                    <a:pt x="484" y="1154"/>
                  </a:cubicBezTo>
                  <a:cubicBezTo>
                    <a:pt x="584" y="1213"/>
                    <a:pt x="690" y="1239"/>
                    <a:pt x="792" y="1239"/>
                  </a:cubicBezTo>
                  <a:cubicBezTo>
                    <a:pt x="1168" y="1239"/>
                    <a:pt x="1501" y="883"/>
                    <a:pt x="1398" y="462"/>
                  </a:cubicBezTo>
                  <a:cubicBezTo>
                    <a:pt x="1320" y="184"/>
                    <a:pt x="1063" y="0"/>
                    <a:pt x="7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28"/>
            <p:cNvSpPr/>
            <p:nvPr/>
          </p:nvSpPr>
          <p:spPr>
            <a:xfrm rot="2536425">
              <a:off x="8094075" y="828818"/>
              <a:ext cx="56978" cy="49540"/>
            </a:xfrm>
            <a:custGeom>
              <a:avLst/>
              <a:gdLst/>
              <a:ahLst/>
              <a:cxnLst/>
              <a:rect l="l" t="t" r="r" b="b"/>
              <a:pathLst>
                <a:path w="406" h="353" extrusionOk="0">
                  <a:moveTo>
                    <a:pt x="118" y="0"/>
                  </a:moveTo>
                  <a:lnTo>
                    <a:pt x="1" y="353"/>
                  </a:lnTo>
                  <a:lnTo>
                    <a:pt x="1" y="353"/>
                  </a:lnTo>
                  <a:lnTo>
                    <a:pt x="406" y="248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28"/>
            <p:cNvSpPr/>
            <p:nvPr/>
          </p:nvSpPr>
          <p:spPr>
            <a:xfrm rot="2536425">
              <a:off x="8287080" y="1038857"/>
              <a:ext cx="209947" cy="174442"/>
            </a:xfrm>
            <a:custGeom>
              <a:avLst/>
              <a:gdLst/>
              <a:ahLst/>
              <a:cxnLst/>
              <a:rect l="l" t="t" r="r" b="b"/>
              <a:pathLst>
                <a:path w="1496" h="1243" extrusionOk="0">
                  <a:moveTo>
                    <a:pt x="749" y="0"/>
                  </a:moveTo>
                  <a:cubicBezTo>
                    <a:pt x="678" y="0"/>
                    <a:pt x="606" y="13"/>
                    <a:pt x="536" y="39"/>
                  </a:cubicBezTo>
                  <a:cubicBezTo>
                    <a:pt x="13" y="235"/>
                    <a:pt x="0" y="966"/>
                    <a:pt x="497" y="1188"/>
                  </a:cubicBezTo>
                  <a:cubicBezTo>
                    <a:pt x="582" y="1226"/>
                    <a:pt x="669" y="1243"/>
                    <a:pt x="752" y="1243"/>
                  </a:cubicBezTo>
                  <a:cubicBezTo>
                    <a:pt x="1162" y="1243"/>
                    <a:pt x="1496" y="828"/>
                    <a:pt x="1333" y="405"/>
                  </a:cubicBezTo>
                  <a:cubicBezTo>
                    <a:pt x="1231" y="151"/>
                    <a:pt x="996" y="0"/>
                    <a:pt x="74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28"/>
            <p:cNvSpPr/>
            <p:nvPr/>
          </p:nvSpPr>
          <p:spPr>
            <a:xfrm rot="2536425">
              <a:off x="8406897" y="1015666"/>
              <a:ext cx="55153" cy="49680"/>
            </a:xfrm>
            <a:custGeom>
              <a:avLst/>
              <a:gdLst/>
              <a:ahLst/>
              <a:cxnLst/>
              <a:rect l="l" t="t" r="r" b="b"/>
              <a:pathLst>
                <a:path w="393" h="354" extrusionOk="0">
                  <a:moveTo>
                    <a:pt x="79" y="1"/>
                  </a:moveTo>
                  <a:lnTo>
                    <a:pt x="1" y="353"/>
                  </a:lnTo>
                  <a:lnTo>
                    <a:pt x="393" y="210"/>
                  </a:lnTo>
                  <a:lnTo>
                    <a:pt x="7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28"/>
            <p:cNvSpPr/>
            <p:nvPr/>
          </p:nvSpPr>
          <p:spPr>
            <a:xfrm rot="2536425">
              <a:off x="8604479" y="1172485"/>
              <a:ext cx="209947" cy="173600"/>
            </a:xfrm>
            <a:custGeom>
              <a:avLst/>
              <a:gdLst/>
              <a:ahLst/>
              <a:cxnLst/>
              <a:rect l="l" t="t" r="r" b="b"/>
              <a:pathLst>
                <a:path w="1496" h="1237" extrusionOk="0">
                  <a:moveTo>
                    <a:pt x="764" y="1"/>
                  </a:moveTo>
                  <a:cubicBezTo>
                    <a:pt x="689" y="1"/>
                    <a:pt x="612" y="15"/>
                    <a:pt x="536" y="45"/>
                  </a:cubicBezTo>
                  <a:cubicBezTo>
                    <a:pt x="27" y="241"/>
                    <a:pt x="0" y="959"/>
                    <a:pt x="510" y="1181"/>
                  </a:cubicBezTo>
                  <a:cubicBezTo>
                    <a:pt x="595" y="1220"/>
                    <a:pt x="681" y="1237"/>
                    <a:pt x="763" y="1237"/>
                  </a:cubicBezTo>
                  <a:cubicBezTo>
                    <a:pt x="1164" y="1237"/>
                    <a:pt x="1495" y="831"/>
                    <a:pt x="1333" y="398"/>
                  </a:cubicBezTo>
                  <a:cubicBezTo>
                    <a:pt x="1242" y="157"/>
                    <a:pt x="1013" y="1"/>
                    <a:pt x="76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28"/>
            <p:cNvSpPr/>
            <p:nvPr/>
          </p:nvSpPr>
          <p:spPr>
            <a:xfrm rot="2536425">
              <a:off x="8725513" y="1149542"/>
              <a:ext cx="55153" cy="51504"/>
            </a:xfrm>
            <a:custGeom>
              <a:avLst/>
              <a:gdLst/>
              <a:ahLst/>
              <a:cxnLst/>
              <a:rect l="l" t="t" r="r" b="b"/>
              <a:pathLst>
                <a:path w="393" h="367" extrusionOk="0">
                  <a:moveTo>
                    <a:pt x="66" y="1"/>
                  </a:moveTo>
                  <a:lnTo>
                    <a:pt x="0" y="366"/>
                  </a:lnTo>
                  <a:lnTo>
                    <a:pt x="0" y="366"/>
                  </a:lnTo>
                  <a:lnTo>
                    <a:pt x="392" y="210"/>
                  </a:lnTo>
                  <a:lnTo>
                    <a:pt x="6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28"/>
            <p:cNvSpPr/>
            <p:nvPr/>
          </p:nvSpPr>
          <p:spPr>
            <a:xfrm rot="2536425">
              <a:off x="8927428" y="1256641"/>
              <a:ext cx="226648" cy="173319"/>
            </a:xfrm>
            <a:custGeom>
              <a:avLst/>
              <a:gdLst/>
              <a:ahLst/>
              <a:cxnLst/>
              <a:rect l="l" t="t" r="r" b="b"/>
              <a:pathLst>
                <a:path w="1615" h="1235" extrusionOk="0">
                  <a:moveTo>
                    <a:pt x="810" y="0"/>
                  </a:moveTo>
                  <a:cubicBezTo>
                    <a:pt x="683" y="0"/>
                    <a:pt x="555" y="39"/>
                    <a:pt x="445" y="118"/>
                  </a:cubicBezTo>
                  <a:cubicBezTo>
                    <a:pt x="1" y="457"/>
                    <a:pt x="183" y="1150"/>
                    <a:pt x="719" y="1228"/>
                  </a:cubicBezTo>
                  <a:cubicBezTo>
                    <a:pt x="751" y="1233"/>
                    <a:pt x="783" y="1235"/>
                    <a:pt x="814" y="1235"/>
                  </a:cubicBezTo>
                  <a:cubicBezTo>
                    <a:pt x="1308" y="1235"/>
                    <a:pt x="1614" y="666"/>
                    <a:pt x="1307" y="248"/>
                  </a:cubicBezTo>
                  <a:cubicBezTo>
                    <a:pt x="1182" y="85"/>
                    <a:pt x="997" y="0"/>
                    <a:pt x="8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28"/>
            <p:cNvSpPr/>
            <p:nvPr/>
          </p:nvSpPr>
          <p:spPr>
            <a:xfrm rot="2536425">
              <a:off x="9030511" y="1230736"/>
              <a:ext cx="49680" cy="49680"/>
            </a:xfrm>
            <a:custGeom>
              <a:avLst/>
              <a:gdLst/>
              <a:ahLst/>
              <a:cxnLst/>
              <a:rect l="l" t="t" r="r" b="b"/>
              <a:pathLst>
                <a:path w="354" h="354" extrusionOk="0">
                  <a:moveTo>
                    <a:pt x="1" y="1"/>
                  </a:moveTo>
                  <a:lnTo>
                    <a:pt x="27" y="353"/>
                  </a:lnTo>
                  <a:lnTo>
                    <a:pt x="354" y="10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5A2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28"/>
            <p:cNvSpPr/>
            <p:nvPr/>
          </p:nvSpPr>
          <p:spPr>
            <a:xfrm rot="2536425">
              <a:off x="7421335" y="394033"/>
              <a:ext cx="203632" cy="172196"/>
            </a:xfrm>
            <a:custGeom>
              <a:avLst/>
              <a:gdLst/>
              <a:ahLst/>
              <a:cxnLst/>
              <a:rect l="l" t="t" r="r" b="b"/>
              <a:pathLst>
                <a:path w="1451" h="1227" extrusionOk="0">
                  <a:moveTo>
                    <a:pt x="799" y="0"/>
                  </a:moveTo>
                  <a:cubicBezTo>
                    <a:pt x="289" y="0"/>
                    <a:pt x="1" y="608"/>
                    <a:pt x="340" y="1009"/>
                  </a:cubicBezTo>
                  <a:cubicBezTo>
                    <a:pt x="471" y="1159"/>
                    <a:pt x="642" y="1227"/>
                    <a:pt x="809" y="1227"/>
                  </a:cubicBezTo>
                  <a:cubicBezTo>
                    <a:pt x="1110" y="1227"/>
                    <a:pt x="1399" y="1009"/>
                    <a:pt x="1424" y="657"/>
                  </a:cubicBezTo>
                  <a:cubicBezTo>
                    <a:pt x="1450" y="317"/>
                    <a:pt x="1202" y="17"/>
                    <a:pt x="862" y="3"/>
                  </a:cubicBezTo>
                  <a:cubicBezTo>
                    <a:pt x="841" y="1"/>
                    <a:pt x="820" y="0"/>
                    <a:pt x="79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28"/>
            <p:cNvSpPr/>
            <p:nvPr/>
          </p:nvSpPr>
          <p:spPr>
            <a:xfrm rot="2536425">
              <a:off x="7577391" y="396475"/>
              <a:ext cx="58802" cy="45891"/>
            </a:xfrm>
            <a:custGeom>
              <a:avLst/>
              <a:gdLst/>
              <a:ahLst/>
              <a:cxnLst/>
              <a:rect l="l" t="t" r="r" b="b"/>
              <a:pathLst>
                <a:path w="419" h="327" extrusionOk="0">
                  <a:moveTo>
                    <a:pt x="222" y="0"/>
                  </a:moveTo>
                  <a:lnTo>
                    <a:pt x="0" y="288"/>
                  </a:lnTo>
                  <a:lnTo>
                    <a:pt x="418" y="327"/>
                  </a:lnTo>
                  <a:lnTo>
                    <a:pt x="22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28"/>
            <p:cNvSpPr/>
            <p:nvPr/>
          </p:nvSpPr>
          <p:spPr>
            <a:xfrm rot="2536425">
              <a:off x="7195982" y="119144"/>
              <a:ext cx="204615" cy="173740"/>
            </a:xfrm>
            <a:custGeom>
              <a:avLst/>
              <a:gdLst/>
              <a:ahLst/>
              <a:cxnLst/>
              <a:rect l="l" t="t" r="r" b="b"/>
              <a:pathLst>
                <a:path w="1458" h="1238" extrusionOk="0">
                  <a:moveTo>
                    <a:pt x="763" y="0"/>
                  </a:moveTo>
                  <a:cubicBezTo>
                    <a:pt x="333" y="0"/>
                    <a:pt x="1" y="458"/>
                    <a:pt x="204" y="886"/>
                  </a:cubicBezTo>
                  <a:cubicBezTo>
                    <a:pt x="316" y="1123"/>
                    <a:pt x="538" y="1238"/>
                    <a:pt x="760" y="1238"/>
                  </a:cubicBezTo>
                  <a:cubicBezTo>
                    <a:pt x="1003" y="1238"/>
                    <a:pt x="1245" y="1100"/>
                    <a:pt x="1340" y="834"/>
                  </a:cubicBezTo>
                  <a:cubicBezTo>
                    <a:pt x="1458" y="507"/>
                    <a:pt x="1288" y="154"/>
                    <a:pt x="975" y="37"/>
                  </a:cubicBezTo>
                  <a:cubicBezTo>
                    <a:pt x="903" y="12"/>
                    <a:pt x="832" y="0"/>
                    <a:pt x="7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28"/>
            <p:cNvSpPr/>
            <p:nvPr/>
          </p:nvSpPr>
          <p:spPr>
            <a:xfrm rot="2536425">
              <a:off x="7357331" y="136198"/>
              <a:ext cx="55153" cy="51504"/>
            </a:xfrm>
            <a:custGeom>
              <a:avLst/>
              <a:gdLst/>
              <a:ahLst/>
              <a:cxnLst/>
              <a:rect l="l" t="t" r="r" b="b"/>
              <a:pathLst>
                <a:path w="393" h="367" extrusionOk="0">
                  <a:moveTo>
                    <a:pt x="288" y="1"/>
                  </a:moveTo>
                  <a:lnTo>
                    <a:pt x="1" y="223"/>
                  </a:lnTo>
                  <a:lnTo>
                    <a:pt x="393" y="366"/>
                  </a:lnTo>
                  <a:lnTo>
                    <a:pt x="28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6" name="Google Shape;656;p28"/>
          <p:cNvGrpSpPr/>
          <p:nvPr/>
        </p:nvGrpSpPr>
        <p:grpSpPr>
          <a:xfrm>
            <a:off x="8278150" y="-123011"/>
            <a:ext cx="504838" cy="2212221"/>
            <a:chOff x="8278150" y="-123011"/>
            <a:chExt cx="504838" cy="2212221"/>
          </a:xfrm>
        </p:grpSpPr>
        <p:grpSp>
          <p:nvGrpSpPr>
            <p:cNvPr id="657" name="Google Shape;657;p28"/>
            <p:cNvGrpSpPr/>
            <p:nvPr/>
          </p:nvGrpSpPr>
          <p:grpSpPr>
            <a:xfrm>
              <a:off x="8278150" y="545919"/>
              <a:ext cx="504838" cy="1543292"/>
              <a:chOff x="8079300" y="275881"/>
              <a:chExt cx="504838" cy="1543292"/>
            </a:xfrm>
          </p:grpSpPr>
          <p:sp>
            <p:nvSpPr>
              <p:cNvPr id="658" name="Google Shape;658;p28"/>
              <p:cNvSpPr/>
              <p:nvPr/>
            </p:nvSpPr>
            <p:spPr>
              <a:xfrm>
                <a:off x="8154471" y="813151"/>
                <a:ext cx="17492" cy="654628"/>
              </a:xfrm>
              <a:custGeom>
                <a:avLst/>
                <a:gdLst/>
                <a:ahLst/>
                <a:cxnLst/>
                <a:rect l="l" t="t" r="r" b="b"/>
                <a:pathLst>
                  <a:path w="158" h="5913" extrusionOk="0">
                    <a:moveTo>
                      <a:pt x="72" y="1"/>
                    </a:moveTo>
                    <a:cubicBezTo>
                      <a:pt x="40" y="1"/>
                      <a:pt x="7" y="20"/>
                      <a:pt x="1" y="60"/>
                    </a:cubicBezTo>
                    <a:lnTo>
                      <a:pt x="1" y="5847"/>
                    </a:lnTo>
                    <a:cubicBezTo>
                      <a:pt x="1" y="5886"/>
                      <a:pt x="40" y="5912"/>
                      <a:pt x="79" y="5912"/>
                    </a:cubicBezTo>
                    <a:cubicBezTo>
                      <a:pt x="118" y="5912"/>
                      <a:pt x="157" y="5886"/>
                      <a:pt x="144" y="5847"/>
                    </a:cubicBezTo>
                    <a:lnTo>
                      <a:pt x="144" y="60"/>
                    </a:lnTo>
                    <a:cubicBezTo>
                      <a:pt x="138" y="20"/>
                      <a:pt x="105" y="1"/>
                      <a:pt x="7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9" name="Google Shape;659;p28"/>
              <p:cNvSpPr/>
              <p:nvPr/>
            </p:nvSpPr>
            <p:spPr>
              <a:xfrm>
                <a:off x="8213811" y="812487"/>
                <a:ext cx="17381" cy="846157"/>
              </a:xfrm>
              <a:custGeom>
                <a:avLst/>
                <a:gdLst/>
                <a:ahLst/>
                <a:cxnLst/>
                <a:rect l="l" t="t" r="r" b="b"/>
                <a:pathLst>
                  <a:path w="157" h="7643" extrusionOk="0">
                    <a:moveTo>
                      <a:pt x="79" y="0"/>
                    </a:moveTo>
                    <a:cubicBezTo>
                      <a:pt x="39" y="0"/>
                      <a:pt x="0" y="26"/>
                      <a:pt x="0" y="66"/>
                    </a:cubicBezTo>
                    <a:lnTo>
                      <a:pt x="0" y="7564"/>
                    </a:lnTo>
                    <a:cubicBezTo>
                      <a:pt x="0" y="7603"/>
                      <a:pt x="26" y="7642"/>
                      <a:pt x="79" y="7642"/>
                    </a:cubicBezTo>
                    <a:cubicBezTo>
                      <a:pt x="118" y="7642"/>
                      <a:pt x="157" y="7603"/>
                      <a:pt x="144" y="7564"/>
                    </a:cubicBezTo>
                    <a:lnTo>
                      <a:pt x="144" y="66"/>
                    </a:lnTo>
                    <a:cubicBezTo>
                      <a:pt x="144" y="26"/>
                      <a:pt x="118" y="0"/>
                      <a:pt x="7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0" name="Google Shape;660;p28"/>
              <p:cNvSpPr/>
              <p:nvPr/>
            </p:nvSpPr>
            <p:spPr>
              <a:xfrm>
                <a:off x="8268723" y="812487"/>
                <a:ext cx="17492" cy="937271"/>
              </a:xfrm>
              <a:custGeom>
                <a:avLst/>
                <a:gdLst/>
                <a:ahLst/>
                <a:cxnLst/>
                <a:rect l="l" t="t" r="r" b="b"/>
                <a:pathLst>
                  <a:path w="158" h="8466" extrusionOk="0">
                    <a:moveTo>
                      <a:pt x="79" y="0"/>
                    </a:moveTo>
                    <a:cubicBezTo>
                      <a:pt x="40" y="0"/>
                      <a:pt x="1" y="26"/>
                      <a:pt x="1" y="66"/>
                    </a:cubicBezTo>
                    <a:lnTo>
                      <a:pt x="1" y="8387"/>
                    </a:lnTo>
                    <a:cubicBezTo>
                      <a:pt x="1" y="8426"/>
                      <a:pt x="40" y="8465"/>
                      <a:pt x="79" y="8465"/>
                    </a:cubicBezTo>
                    <a:cubicBezTo>
                      <a:pt x="118" y="8465"/>
                      <a:pt x="157" y="8426"/>
                      <a:pt x="157" y="8387"/>
                    </a:cubicBezTo>
                    <a:lnTo>
                      <a:pt x="157" y="66"/>
                    </a:lnTo>
                    <a:cubicBezTo>
                      <a:pt x="157" y="26"/>
                      <a:pt x="118" y="0"/>
                      <a:pt x="7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1" name="Google Shape;661;p28"/>
              <p:cNvSpPr/>
              <p:nvPr/>
            </p:nvSpPr>
            <p:spPr>
              <a:xfrm>
                <a:off x="8328063" y="812487"/>
                <a:ext cx="17381" cy="1006686"/>
              </a:xfrm>
              <a:custGeom>
                <a:avLst/>
                <a:gdLst/>
                <a:ahLst/>
                <a:cxnLst/>
                <a:rect l="l" t="t" r="r" b="b"/>
                <a:pathLst>
                  <a:path w="157" h="9093" extrusionOk="0">
                    <a:moveTo>
                      <a:pt x="79" y="0"/>
                    </a:moveTo>
                    <a:cubicBezTo>
                      <a:pt x="39" y="0"/>
                      <a:pt x="0" y="26"/>
                      <a:pt x="0" y="66"/>
                    </a:cubicBezTo>
                    <a:lnTo>
                      <a:pt x="0" y="9027"/>
                    </a:lnTo>
                    <a:cubicBezTo>
                      <a:pt x="0" y="9066"/>
                      <a:pt x="39" y="9092"/>
                      <a:pt x="79" y="9092"/>
                    </a:cubicBezTo>
                    <a:cubicBezTo>
                      <a:pt x="118" y="9092"/>
                      <a:pt x="157" y="9066"/>
                      <a:pt x="157" y="9027"/>
                    </a:cubicBezTo>
                    <a:lnTo>
                      <a:pt x="157" y="66"/>
                    </a:lnTo>
                    <a:cubicBezTo>
                      <a:pt x="157" y="26"/>
                      <a:pt x="118" y="0"/>
                      <a:pt x="7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2" name="Google Shape;662;p28"/>
              <p:cNvSpPr/>
              <p:nvPr/>
            </p:nvSpPr>
            <p:spPr>
              <a:xfrm>
                <a:off x="8391610" y="812487"/>
                <a:ext cx="16053" cy="937271"/>
              </a:xfrm>
              <a:custGeom>
                <a:avLst/>
                <a:gdLst/>
                <a:ahLst/>
                <a:cxnLst/>
                <a:rect l="l" t="t" r="r" b="b"/>
                <a:pathLst>
                  <a:path w="145" h="8466" extrusionOk="0">
                    <a:moveTo>
                      <a:pt x="79" y="0"/>
                    </a:moveTo>
                    <a:cubicBezTo>
                      <a:pt x="27" y="0"/>
                      <a:pt x="1" y="26"/>
                      <a:pt x="1" y="66"/>
                    </a:cubicBezTo>
                    <a:lnTo>
                      <a:pt x="1" y="8387"/>
                    </a:lnTo>
                    <a:cubicBezTo>
                      <a:pt x="1" y="8426"/>
                      <a:pt x="27" y="8465"/>
                      <a:pt x="79" y="8465"/>
                    </a:cubicBezTo>
                    <a:cubicBezTo>
                      <a:pt x="119" y="8465"/>
                      <a:pt x="145" y="8426"/>
                      <a:pt x="145" y="8387"/>
                    </a:cubicBezTo>
                    <a:lnTo>
                      <a:pt x="145" y="66"/>
                    </a:lnTo>
                    <a:cubicBezTo>
                      <a:pt x="145" y="26"/>
                      <a:pt x="119" y="0"/>
                      <a:pt x="7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3" name="Google Shape;663;p28"/>
              <p:cNvSpPr/>
              <p:nvPr/>
            </p:nvSpPr>
            <p:spPr>
              <a:xfrm>
                <a:off x="8450950" y="812487"/>
                <a:ext cx="16053" cy="846157"/>
              </a:xfrm>
              <a:custGeom>
                <a:avLst/>
                <a:gdLst/>
                <a:ahLst/>
                <a:cxnLst/>
                <a:rect l="l" t="t" r="r" b="b"/>
                <a:pathLst>
                  <a:path w="145" h="7643" extrusionOk="0">
                    <a:moveTo>
                      <a:pt x="79" y="0"/>
                    </a:moveTo>
                    <a:cubicBezTo>
                      <a:pt x="27" y="0"/>
                      <a:pt x="1" y="26"/>
                      <a:pt x="1" y="66"/>
                    </a:cubicBezTo>
                    <a:lnTo>
                      <a:pt x="1" y="7564"/>
                    </a:lnTo>
                    <a:cubicBezTo>
                      <a:pt x="1" y="7603"/>
                      <a:pt x="27" y="7642"/>
                      <a:pt x="79" y="7642"/>
                    </a:cubicBezTo>
                    <a:cubicBezTo>
                      <a:pt x="118" y="7642"/>
                      <a:pt x="144" y="7603"/>
                      <a:pt x="144" y="7564"/>
                    </a:cubicBezTo>
                    <a:lnTo>
                      <a:pt x="144" y="66"/>
                    </a:lnTo>
                    <a:cubicBezTo>
                      <a:pt x="144" y="26"/>
                      <a:pt x="118" y="0"/>
                      <a:pt x="7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4" name="Google Shape;664;p28"/>
              <p:cNvSpPr/>
              <p:nvPr/>
            </p:nvSpPr>
            <p:spPr>
              <a:xfrm>
                <a:off x="8501544" y="812487"/>
                <a:ext cx="17492" cy="655292"/>
              </a:xfrm>
              <a:custGeom>
                <a:avLst/>
                <a:gdLst/>
                <a:ahLst/>
                <a:cxnLst/>
                <a:rect l="l" t="t" r="r" b="b"/>
                <a:pathLst>
                  <a:path w="158" h="5919" extrusionOk="0">
                    <a:moveTo>
                      <a:pt x="79" y="0"/>
                    </a:moveTo>
                    <a:cubicBezTo>
                      <a:pt x="40" y="0"/>
                      <a:pt x="1" y="26"/>
                      <a:pt x="1" y="66"/>
                    </a:cubicBezTo>
                    <a:lnTo>
                      <a:pt x="1" y="5853"/>
                    </a:lnTo>
                    <a:cubicBezTo>
                      <a:pt x="1" y="5892"/>
                      <a:pt x="40" y="5918"/>
                      <a:pt x="79" y="5918"/>
                    </a:cubicBezTo>
                    <a:cubicBezTo>
                      <a:pt x="118" y="5918"/>
                      <a:pt x="158" y="5892"/>
                      <a:pt x="158" y="5853"/>
                    </a:cubicBezTo>
                    <a:lnTo>
                      <a:pt x="158" y="66"/>
                    </a:lnTo>
                    <a:cubicBezTo>
                      <a:pt x="158" y="26"/>
                      <a:pt x="118" y="0"/>
                      <a:pt x="7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5" name="Google Shape;665;p28"/>
              <p:cNvSpPr/>
              <p:nvPr/>
            </p:nvSpPr>
            <p:spPr>
              <a:xfrm>
                <a:off x="8322970" y="318947"/>
                <a:ext cx="17492" cy="262272"/>
              </a:xfrm>
              <a:custGeom>
                <a:avLst/>
                <a:gdLst/>
                <a:ahLst/>
                <a:cxnLst/>
                <a:rect l="l" t="t" r="r" b="b"/>
                <a:pathLst>
                  <a:path w="158" h="2369" extrusionOk="0">
                    <a:moveTo>
                      <a:pt x="79" y="0"/>
                    </a:moveTo>
                    <a:cubicBezTo>
                      <a:pt x="40" y="0"/>
                      <a:pt x="0" y="23"/>
                      <a:pt x="7" y="69"/>
                    </a:cubicBezTo>
                    <a:lnTo>
                      <a:pt x="7" y="2303"/>
                    </a:lnTo>
                    <a:cubicBezTo>
                      <a:pt x="7" y="2342"/>
                      <a:pt x="33" y="2368"/>
                      <a:pt x="72" y="2368"/>
                    </a:cubicBezTo>
                    <a:cubicBezTo>
                      <a:pt x="112" y="2368"/>
                      <a:pt x="151" y="2342"/>
                      <a:pt x="151" y="2303"/>
                    </a:cubicBezTo>
                    <a:lnTo>
                      <a:pt x="151" y="69"/>
                    </a:lnTo>
                    <a:cubicBezTo>
                      <a:pt x="157" y="23"/>
                      <a:pt x="118" y="0"/>
                      <a:pt x="7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6" name="Google Shape;666;p28"/>
              <p:cNvSpPr/>
              <p:nvPr/>
            </p:nvSpPr>
            <p:spPr>
              <a:xfrm>
                <a:off x="8268723" y="275881"/>
                <a:ext cx="111485" cy="93882"/>
              </a:xfrm>
              <a:custGeom>
                <a:avLst/>
                <a:gdLst/>
                <a:ahLst/>
                <a:cxnLst/>
                <a:rect l="l" t="t" r="r" b="b"/>
                <a:pathLst>
                  <a:path w="1007" h="848" extrusionOk="0">
                    <a:moveTo>
                      <a:pt x="598" y="0"/>
                    </a:moveTo>
                    <a:cubicBezTo>
                      <a:pt x="590" y="0"/>
                      <a:pt x="583" y="0"/>
                      <a:pt x="575" y="1"/>
                    </a:cubicBezTo>
                    <a:cubicBezTo>
                      <a:pt x="197" y="1"/>
                      <a:pt x="1" y="458"/>
                      <a:pt x="275" y="719"/>
                    </a:cubicBezTo>
                    <a:cubicBezTo>
                      <a:pt x="364" y="808"/>
                      <a:pt x="472" y="848"/>
                      <a:pt x="577" y="848"/>
                    </a:cubicBezTo>
                    <a:cubicBezTo>
                      <a:pt x="797" y="848"/>
                      <a:pt x="1006" y="675"/>
                      <a:pt x="1006" y="419"/>
                    </a:cubicBezTo>
                    <a:cubicBezTo>
                      <a:pt x="1006" y="191"/>
                      <a:pt x="823" y="0"/>
                      <a:pt x="59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7" name="Google Shape;667;p28"/>
              <p:cNvSpPr/>
              <p:nvPr/>
            </p:nvSpPr>
            <p:spPr>
              <a:xfrm>
                <a:off x="8079300" y="573799"/>
                <a:ext cx="504838" cy="503398"/>
              </a:xfrm>
              <a:custGeom>
                <a:avLst/>
                <a:gdLst/>
                <a:ahLst/>
                <a:cxnLst/>
                <a:rect l="l" t="t" r="r" b="b"/>
                <a:pathLst>
                  <a:path w="4560" h="4547" extrusionOk="0">
                    <a:moveTo>
                      <a:pt x="2273" y="1"/>
                    </a:moveTo>
                    <a:cubicBezTo>
                      <a:pt x="1019" y="1"/>
                      <a:pt x="0" y="1020"/>
                      <a:pt x="0" y="2274"/>
                    </a:cubicBezTo>
                    <a:cubicBezTo>
                      <a:pt x="0" y="3528"/>
                      <a:pt x="1019" y="4547"/>
                      <a:pt x="2273" y="4547"/>
                    </a:cubicBezTo>
                    <a:cubicBezTo>
                      <a:pt x="3540" y="4547"/>
                      <a:pt x="4559" y="3528"/>
                      <a:pt x="4559" y="2274"/>
                    </a:cubicBezTo>
                    <a:cubicBezTo>
                      <a:pt x="4559" y="1020"/>
                      <a:pt x="3540" y="1"/>
                      <a:pt x="227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68" name="Google Shape;668;p28"/>
            <p:cNvSpPr/>
            <p:nvPr/>
          </p:nvSpPr>
          <p:spPr>
            <a:xfrm>
              <a:off x="8521825" y="-123011"/>
              <a:ext cx="17950" cy="711973"/>
            </a:xfrm>
            <a:custGeom>
              <a:avLst/>
              <a:gdLst/>
              <a:ahLst/>
              <a:cxnLst/>
              <a:rect l="l" t="t" r="r" b="b"/>
              <a:pathLst>
                <a:path w="158" h="2369" extrusionOk="0">
                  <a:moveTo>
                    <a:pt x="79" y="0"/>
                  </a:moveTo>
                  <a:cubicBezTo>
                    <a:pt x="40" y="0"/>
                    <a:pt x="0" y="23"/>
                    <a:pt x="7" y="69"/>
                  </a:cubicBezTo>
                  <a:lnTo>
                    <a:pt x="7" y="2303"/>
                  </a:lnTo>
                  <a:cubicBezTo>
                    <a:pt x="7" y="2342"/>
                    <a:pt x="33" y="2368"/>
                    <a:pt x="72" y="2368"/>
                  </a:cubicBezTo>
                  <a:cubicBezTo>
                    <a:pt x="112" y="2368"/>
                    <a:pt x="151" y="2342"/>
                    <a:pt x="151" y="2303"/>
                  </a:cubicBezTo>
                  <a:lnTo>
                    <a:pt x="151" y="69"/>
                  </a:lnTo>
                  <a:cubicBezTo>
                    <a:pt x="157" y="23"/>
                    <a:pt x="118" y="0"/>
                    <a:pt x="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Swanky and Moo Moo"/>
              <a:buNone/>
              <a:defRPr sz="4000" b="1">
                <a:solidFill>
                  <a:schemeClr val="lt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Swanky and Moo Moo"/>
              <a:buNone/>
              <a:defRPr sz="4000">
                <a:solidFill>
                  <a:schemeClr val="lt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Swanky and Moo Moo"/>
              <a:buNone/>
              <a:defRPr sz="4000">
                <a:solidFill>
                  <a:schemeClr val="lt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Swanky and Moo Moo"/>
              <a:buNone/>
              <a:defRPr sz="4000">
                <a:solidFill>
                  <a:schemeClr val="lt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Swanky and Moo Moo"/>
              <a:buNone/>
              <a:defRPr sz="4000">
                <a:solidFill>
                  <a:schemeClr val="lt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Swanky and Moo Moo"/>
              <a:buNone/>
              <a:defRPr sz="4000">
                <a:solidFill>
                  <a:schemeClr val="lt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Swanky and Moo Moo"/>
              <a:buNone/>
              <a:defRPr sz="4000">
                <a:solidFill>
                  <a:schemeClr val="lt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Swanky and Moo Moo"/>
              <a:buNone/>
              <a:defRPr sz="4000">
                <a:solidFill>
                  <a:schemeClr val="lt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Swanky and Moo Moo"/>
              <a:buNone/>
              <a:defRPr sz="4000">
                <a:solidFill>
                  <a:schemeClr val="lt1"/>
                </a:solidFill>
                <a:latin typeface="Swanky and Moo Moo"/>
                <a:ea typeface="Swanky and Moo Moo"/>
                <a:cs typeface="Swanky and Moo Moo"/>
                <a:sym typeface="Swanky and Moo Mo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aleway"/>
              <a:buChar char="●"/>
              <a:defRPr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aleway"/>
              <a:buChar char="○"/>
              <a:defRPr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aleway"/>
              <a:buChar char="■"/>
              <a:defRPr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aleway"/>
              <a:buChar char="●"/>
              <a:defRPr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aleway"/>
              <a:buChar char="○"/>
              <a:defRPr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aleway"/>
              <a:buChar char="■"/>
              <a:defRPr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aleway"/>
              <a:buChar char="●"/>
              <a:defRPr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aleway"/>
              <a:buChar char="○"/>
              <a:defRPr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aleway"/>
              <a:buChar char="■"/>
              <a:defRPr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7" r:id="rId3"/>
    <p:sldLayoutId id="2147483658" r:id="rId4"/>
    <p:sldLayoutId id="2147483661" r:id="rId5"/>
    <p:sldLayoutId id="2147483662" r:id="rId6"/>
    <p:sldLayoutId id="2147483664" r:id="rId7"/>
    <p:sldLayoutId id="2147483673" r:id="rId8"/>
    <p:sldLayoutId id="2147483674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9" name="Google Shape;679;p32"/>
          <p:cNvGrpSpPr/>
          <p:nvPr/>
        </p:nvGrpSpPr>
        <p:grpSpPr>
          <a:xfrm rot="1310181">
            <a:off x="5344147" y="994287"/>
            <a:ext cx="2846981" cy="3057944"/>
            <a:chOff x="5723226" y="994516"/>
            <a:chExt cx="2670753" cy="2868657"/>
          </a:xfrm>
        </p:grpSpPr>
        <p:sp>
          <p:nvSpPr>
            <p:cNvPr id="680" name="Google Shape;680;p32"/>
            <p:cNvSpPr/>
            <p:nvPr/>
          </p:nvSpPr>
          <p:spPr>
            <a:xfrm rot="-554324">
              <a:off x="5911703" y="1162218"/>
              <a:ext cx="2293798" cy="2533253"/>
            </a:xfrm>
            <a:custGeom>
              <a:avLst/>
              <a:gdLst/>
              <a:ahLst/>
              <a:cxnLst/>
              <a:rect l="l" t="t" r="r" b="b"/>
              <a:pathLst>
                <a:path w="29916" h="33039" extrusionOk="0">
                  <a:moveTo>
                    <a:pt x="13534" y="1"/>
                  </a:moveTo>
                  <a:cubicBezTo>
                    <a:pt x="6062" y="14"/>
                    <a:pt x="13" y="6062"/>
                    <a:pt x="0" y="13521"/>
                  </a:cubicBezTo>
                  <a:lnTo>
                    <a:pt x="0" y="32059"/>
                  </a:lnTo>
                  <a:cubicBezTo>
                    <a:pt x="0" y="32594"/>
                    <a:pt x="444" y="33038"/>
                    <a:pt x="980" y="33038"/>
                  </a:cubicBezTo>
                  <a:lnTo>
                    <a:pt x="28936" y="33038"/>
                  </a:lnTo>
                  <a:cubicBezTo>
                    <a:pt x="29484" y="33038"/>
                    <a:pt x="29915" y="32594"/>
                    <a:pt x="29915" y="32059"/>
                  </a:cubicBezTo>
                  <a:lnTo>
                    <a:pt x="29915" y="13521"/>
                  </a:lnTo>
                  <a:cubicBezTo>
                    <a:pt x="29915" y="6062"/>
                    <a:pt x="23867" y="1"/>
                    <a:pt x="1639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32"/>
            <p:cNvSpPr/>
            <p:nvPr/>
          </p:nvSpPr>
          <p:spPr>
            <a:xfrm rot="-554324">
              <a:off x="5981851" y="1238165"/>
              <a:ext cx="2143593" cy="2382971"/>
            </a:xfrm>
            <a:custGeom>
              <a:avLst/>
              <a:gdLst/>
              <a:ahLst/>
              <a:cxnLst/>
              <a:rect l="l" t="t" r="r" b="b"/>
              <a:pathLst>
                <a:path w="27957" h="31079" extrusionOk="0">
                  <a:moveTo>
                    <a:pt x="12555" y="1"/>
                  </a:moveTo>
                  <a:cubicBezTo>
                    <a:pt x="5618" y="1"/>
                    <a:pt x="1" y="5618"/>
                    <a:pt x="1" y="12541"/>
                  </a:cubicBezTo>
                  <a:lnTo>
                    <a:pt x="1" y="31079"/>
                  </a:lnTo>
                  <a:lnTo>
                    <a:pt x="27956" y="31079"/>
                  </a:lnTo>
                  <a:lnTo>
                    <a:pt x="27956" y="12541"/>
                  </a:lnTo>
                  <a:cubicBezTo>
                    <a:pt x="27956" y="5618"/>
                    <a:pt x="22339" y="1"/>
                    <a:pt x="1541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32"/>
            <p:cNvSpPr/>
            <p:nvPr/>
          </p:nvSpPr>
          <p:spPr>
            <a:xfrm rot="-554324">
              <a:off x="6767046" y="2112745"/>
              <a:ext cx="362671" cy="362594"/>
            </a:xfrm>
            <a:custGeom>
              <a:avLst/>
              <a:gdLst/>
              <a:ahLst/>
              <a:cxnLst/>
              <a:rect l="l" t="t" r="r" b="b"/>
              <a:pathLst>
                <a:path w="4730" h="4729" extrusionOk="0">
                  <a:moveTo>
                    <a:pt x="1" y="0"/>
                  </a:moveTo>
                  <a:lnTo>
                    <a:pt x="1" y="4729"/>
                  </a:lnTo>
                  <a:lnTo>
                    <a:pt x="4730" y="4729"/>
                  </a:lnTo>
                  <a:lnTo>
                    <a:pt x="473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32"/>
            <p:cNvSpPr/>
            <p:nvPr/>
          </p:nvSpPr>
          <p:spPr>
            <a:xfrm rot="-554324">
              <a:off x="6798100" y="2143721"/>
              <a:ext cx="300565" cy="300641"/>
            </a:xfrm>
            <a:custGeom>
              <a:avLst/>
              <a:gdLst/>
              <a:ahLst/>
              <a:cxnLst/>
              <a:rect l="l" t="t" r="r" b="b"/>
              <a:pathLst>
                <a:path w="3920" h="3921" extrusionOk="0">
                  <a:moveTo>
                    <a:pt x="3881" y="1"/>
                  </a:moveTo>
                  <a:lnTo>
                    <a:pt x="1" y="40"/>
                  </a:lnTo>
                  <a:lnTo>
                    <a:pt x="40" y="3920"/>
                  </a:lnTo>
                  <a:lnTo>
                    <a:pt x="3920" y="3881"/>
                  </a:lnTo>
                  <a:lnTo>
                    <a:pt x="388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32"/>
            <p:cNvSpPr/>
            <p:nvPr/>
          </p:nvSpPr>
          <p:spPr>
            <a:xfrm rot="-554324">
              <a:off x="7141749" y="1585042"/>
              <a:ext cx="707247" cy="781314"/>
            </a:xfrm>
            <a:custGeom>
              <a:avLst/>
              <a:gdLst/>
              <a:ahLst/>
              <a:cxnLst/>
              <a:rect l="l" t="t" r="r" b="b"/>
              <a:pathLst>
                <a:path w="9224" h="10190" extrusionOk="0">
                  <a:moveTo>
                    <a:pt x="0" y="0"/>
                  </a:moveTo>
                  <a:lnTo>
                    <a:pt x="0" y="10190"/>
                  </a:lnTo>
                  <a:lnTo>
                    <a:pt x="9223" y="10190"/>
                  </a:lnTo>
                  <a:lnTo>
                    <a:pt x="92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32"/>
            <p:cNvSpPr/>
            <p:nvPr/>
          </p:nvSpPr>
          <p:spPr>
            <a:xfrm rot="-554324">
              <a:off x="7184846" y="1632120"/>
              <a:ext cx="621141" cy="688155"/>
            </a:xfrm>
            <a:custGeom>
              <a:avLst/>
              <a:gdLst/>
              <a:ahLst/>
              <a:cxnLst/>
              <a:rect l="l" t="t" r="r" b="b"/>
              <a:pathLst>
                <a:path w="8101" h="8975" extrusionOk="0">
                  <a:moveTo>
                    <a:pt x="1" y="0"/>
                  </a:moveTo>
                  <a:lnTo>
                    <a:pt x="1" y="8975"/>
                  </a:lnTo>
                  <a:lnTo>
                    <a:pt x="8100" y="8975"/>
                  </a:lnTo>
                  <a:lnTo>
                    <a:pt x="810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32"/>
            <p:cNvSpPr/>
            <p:nvPr/>
          </p:nvSpPr>
          <p:spPr>
            <a:xfrm rot="-554324">
              <a:off x="7289050" y="1748280"/>
              <a:ext cx="412740" cy="455831"/>
            </a:xfrm>
            <a:custGeom>
              <a:avLst/>
              <a:gdLst/>
              <a:ahLst/>
              <a:cxnLst/>
              <a:rect l="l" t="t" r="r" b="b"/>
              <a:pathLst>
                <a:path w="5383" h="5945" extrusionOk="0">
                  <a:moveTo>
                    <a:pt x="1" y="1"/>
                  </a:moveTo>
                  <a:lnTo>
                    <a:pt x="1" y="5945"/>
                  </a:lnTo>
                  <a:lnTo>
                    <a:pt x="5383" y="5945"/>
                  </a:lnTo>
                  <a:lnTo>
                    <a:pt x="538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32"/>
            <p:cNvSpPr/>
            <p:nvPr/>
          </p:nvSpPr>
          <p:spPr>
            <a:xfrm rot="-554324">
              <a:off x="7087221" y="1642344"/>
              <a:ext cx="43091" cy="49915"/>
            </a:xfrm>
            <a:custGeom>
              <a:avLst/>
              <a:gdLst/>
              <a:ahLst/>
              <a:cxnLst/>
              <a:rect l="l" t="t" r="r" b="b"/>
              <a:pathLst>
                <a:path w="562" h="651" extrusionOk="0">
                  <a:moveTo>
                    <a:pt x="8" y="1"/>
                  </a:moveTo>
                  <a:cubicBezTo>
                    <a:pt x="4" y="1"/>
                    <a:pt x="0" y="4"/>
                    <a:pt x="0" y="10"/>
                  </a:cubicBezTo>
                  <a:cubicBezTo>
                    <a:pt x="0" y="10"/>
                    <a:pt x="0" y="23"/>
                    <a:pt x="0" y="23"/>
                  </a:cubicBezTo>
                  <a:lnTo>
                    <a:pt x="536" y="651"/>
                  </a:lnTo>
                  <a:lnTo>
                    <a:pt x="562" y="651"/>
                  </a:lnTo>
                  <a:cubicBezTo>
                    <a:pt x="562" y="637"/>
                    <a:pt x="562" y="637"/>
                    <a:pt x="562" y="624"/>
                  </a:cubicBezTo>
                  <a:lnTo>
                    <a:pt x="26" y="10"/>
                  </a:lnTo>
                  <a:cubicBezTo>
                    <a:pt x="20" y="4"/>
                    <a:pt x="13" y="1"/>
                    <a:pt x="8" y="1"/>
                  </a:cubicBezTo>
                  <a:close/>
                </a:path>
              </a:pathLst>
            </a:custGeom>
            <a:solidFill>
              <a:srgbClr val="C167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32"/>
            <p:cNvSpPr/>
            <p:nvPr/>
          </p:nvSpPr>
          <p:spPr>
            <a:xfrm rot="-554324">
              <a:off x="7741642" y="1536039"/>
              <a:ext cx="45851" cy="48535"/>
            </a:xfrm>
            <a:custGeom>
              <a:avLst/>
              <a:gdLst/>
              <a:ahLst/>
              <a:cxnLst/>
              <a:rect l="l" t="t" r="r" b="b"/>
              <a:pathLst>
                <a:path w="598" h="633" extrusionOk="0">
                  <a:moveTo>
                    <a:pt x="574" y="0"/>
                  </a:moveTo>
                  <a:cubicBezTo>
                    <a:pt x="570" y="0"/>
                    <a:pt x="566" y="2"/>
                    <a:pt x="562" y="5"/>
                  </a:cubicBezTo>
                  <a:lnTo>
                    <a:pt x="13" y="619"/>
                  </a:lnTo>
                  <a:cubicBezTo>
                    <a:pt x="0" y="619"/>
                    <a:pt x="0" y="632"/>
                    <a:pt x="13" y="632"/>
                  </a:cubicBezTo>
                  <a:lnTo>
                    <a:pt x="26" y="632"/>
                  </a:lnTo>
                  <a:lnTo>
                    <a:pt x="588" y="32"/>
                  </a:lnTo>
                  <a:cubicBezTo>
                    <a:pt x="598" y="12"/>
                    <a:pt x="586" y="0"/>
                    <a:pt x="574" y="0"/>
                  </a:cubicBezTo>
                  <a:close/>
                </a:path>
              </a:pathLst>
            </a:custGeom>
            <a:solidFill>
              <a:srgbClr val="C167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32"/>
            <p:cNvSpPr/>
            <p:nvPr/>
          </p:nvSpPr>
          <p:spPr>
            <a:xfrm rot="-554324">
              <a:off x="7859019" y="2260930"/>
              <a:ext cx="45775" cy="49455"/>
            </a:xfrm>
            <a:custGeom>
              <a:avLst/>
              <a:gdLst/>
              <a:ahLst/>
              <a:cxnLst/>
              <a:rect l="l" t="t" r="r" b="b"/>
              <a:pathLst>
                <a:path w="597" h="645" extrusionOk="0">
                  <a:moveTo>
                    <a:pt x="26" y="0"/>
                  </a:moveTo>
                  <a:cubicBezTo>
                    <a:pt x="13" y="0"/>
                    <a:pt x="0" y="17"/>
                    <a:pt x="21" y="17"/>
                  </a:cubicBezTo>
                  <a:lnTo>
                    <a:pt x="570" y="644"/>
                  </a:lnTo>
                  <a:lnTo>
                    <a:pt x="583" y="644"/>
                  </a:lnTo>
                  <a:cubicBezTo>
                    <a:pt x="583" y="631"/>
                    <a:pt x="583" y="631"/>
                    <a:pt x="583" y="631"/>
                  </a:cubicBezTo>
                  <a:cubicBezTo>
                    <a:pt x="596" y="631"/>
                    <a:pt x="596" y="618"/>
                    <a:pt x="583" y="618"/>
                  </a:cubicBezTo>
                  <a:lnTo>
                    <a:pt x="34" y="4"/>
                  </a:lnTo>
                  <a:cubicBezTo>
                    <a:pt x="32" y="1"/>
                    <a:pt x="29" y="0"/>
                    <a:pt x="26" y="0"/>
                  </a:cubicBezTo>
                  <a:close/>
                </a:path>
              </a:pathLst>
            </a:custGeom>
            <a:solidFill>
              <a:srgbClr val="C167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32"/>
            <p:cNvSpPr/>
            <p:nvPr/>
          </p:nvSpPr>
          <p:spPr>
            <a:xfrm rot="-554324">
              <a:off x="7204176" y="2367740"/>
              <a:ext cx="45161" cy="49225"/>
            </a:xfrm>
            <a:custGeom>
              <a:avLst/>
              <a:gdLst/>
              <a:ahLst/>
              <a:cxnLst/>
              <a:rect l="l" t="t" r="r" b="b"/>
              <a:pathLst>
                <a:path w="589" h="642" extrusionOk="0">
                  <a:moveTo>
                    <a:pt x="562" y="1"/>
                  </a:moveTo>
                  <a:lnTo>
                    <a:pt x="0" y="615"/>
                  </a:lnTo>
                  <a:cubicBezTo>
                    <a:pt x="0" y="615"/>
                    <a:pt x="0" y="628"/>
                    <a:pt x="0" y="641"/>
                  </a:cubicBezTo>
                  <a:lnTo>
                    <a:pt x="26" y="641"/>
                  </a:lnTo>
                  <a:lnTo>
                    <a:pt x="575" y="27"/>
                  </a:lnTo>
                  <a:cubicBezTo>
                    <a:pt x="588" y="14"/>
                    <a:pt x="588" y="14"/>
                    <a:pt x="575" y="1"/>
                  </a:cubicBezTo>
                  <a:close/>
                </a:path>
              </a:pathLst>
            </a:custGeom>
            <a:solidFill>
              <a:srgbClr val="C167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32"/>
            <p:cNvSpPr/>
            <p:nvPr/>
          </p:nvSpPr>
          <p:spPr>
            <a:xfrm rot="-554324">
              <a:off x="7319413" y="1783482"/>
              <a:ext cx="304628" cy="131344"/>
            </a:xfrm>
            <a:custGeom>
              <a:avLst/>
              <a:gdLst/>
              <a:ahLst/>
              <a:cxnLst/>
              <a:rect l="l" t="t" r="r" b="b"/>
              <a:pathLst>
                <a:path w="3973" h="1713" extrusionOk="0">
                  <a:moveTo>
                    <a:pt x="1856" y="1"/>
                  </a:moveTo>
                  <a:lnTo>
                    <a:pt x="1" y="1712"/>
                  </a:lnTo>
                  <a:lnTo>
                    <a:pt x="3972" y="954"/>
                  </a:lnTo>
                  <a:lnTo>
                    <a:pt x="1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32"/>
            <p:cNvSpPr/>
            <p:nvPr/>
          </p:nvSpPr>
          <p:spPr>
            <a:xfrm rot="-554324">
              <a:off x="7417727" y="1985884"/>
              <a:ext cx="254483" cy="153273"/>
            </a:xfrm>
            <a:custGeom>
              <a:avLst/>
              <a:gdLst/>
              <a:ahLst/>
              <a:cxnLst/>
              <a:rect l="l" t="t" r="r" b="b"/>
              <a:pathLst>
                <a:path w="3319" h="1999" extrusionOk="0">
                  <a:moveTo>
                    <a:pt x="3123" y="92"/>
                  </a:moveTo>
                  <a:lnTo>
                    <a:pt x="3267" y="1921"/>
                  </a:lnTo>
                  <a:lnTo>
                    <a:pt x="158" y="954"/>
                  </a:lnTo>
                  <a:lnTo>
                    <a:pt x="3123" y="92"/>
                  </a:lnTo>
                  <a:close/>
                  <a:moveTo>
                    <a:pt x="3136" y="0"/>
                  </a:moveTo>
                  <a:lnTo>
                    <a:pt x="27" y="915"/>
                  </a:lnTo>
                  <a:cubicBezTo>
                    <a:pt x="14" y="928"/>
                    <a:pt x="1" y="941"/>
                    <a:pt x="1" y="954"/>
                  </a:cubicBezTo>
                  <a:cubicBezTo>
                    <a:pt x="1" y="967"/>
                    <a:pt x="1" y="980"/>
                    <a:pt x="27" y="980"/>
                  </a:cubicBezTo>
                  <a:lnTo>
                    <a:pt x="3293" y="1999"/>
                  </a:lnTo>
                  <a:lnTo>
                    <a:pt x="3306" y="1999"/>
                  </a:lnTo>
                  <a:cubicBezTo>
                    <a:pt x="3306" y="1999"/>
                    <a:pt x="3306" y="1999"/>
                    <a:pt x="3319" y="1986"/>
                  </a:cubicBezTo>
                  <a:cubicBezTo>
                    <a:pt x="3319" y="1986"/>
                    <a:pt x="3319" y="1973"/>
                    <a:pt x="3319" y="1960"/>
                  </a:cubicBezTo>
                  <a:lnTo>
                    <a:pt x="3188" y="26"/>
                  </a:lnTo>
                  <a:cubicBezTo>
                    <a:pt x="3188" y="13"/>
                    <a:pt x="3175" y="13"/>
                    <a:pt x="3175" y="0"/>
                  </a:cubicBezTo>
                  <a:close/>
                </a:path>
              </a:pathLst>
            </a:custGeom>
            <a:solidFill>
              <a:srgbClr val="F5E0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32"/>
            <p:cNvSpPr/>
            <p:nvPr/>
          </p:nvSpPr>
          <p:spPr>
            <a:xfrm rot="-554324">
              <a:off x="7312482" y="1959423"/>
              <a:ext cx="192377" cy="164620"/>
            </a:xfrm>
            <a:custGeom>
              <a:avLst/>
              <a:gdLst/>
              <a:ahLst/>
              <a:cxnLst/>
              <a:rect l="l" t="t" r="r" b="b"/>
              <a:pathLst>
                <a:path w="2509" h="2147" extrusionOk="0">
                  <a:moveTo>
                    <a:pt x="1437" y="0"/>
                  </a:moveTo>
                  <a:cubicBezTo>
                    <a:pt x="484" y="0"/>
                    <a:pt x="0" y="1150"/>
                    <a:pt x="680" y="1829"/>
                  </a:cubicBezTo>
                  <a:cubicBezTo>
                    <a:pt x="899" y="2049"/>
                    <a:pt x="1168" y="2147"/>
                    <a:pt x="1431" y="2147"/>
                  </a:cubicBezTo>
                  <a:cubicBezTo>
                    <a:pt x="1982" y="2147"/>
                    <a:pt x="2509" y="1717"/>
                    <a:pt x="2509" y="1071"/>
                  </a:cubicBezTo>
                  <a:cubicBezTo>
                    <a:pt x="2509" y="470"/>
                    <a:pt x="2025" y="0"/>
                    <a:pt x="143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32"/>
            <p:cNvSpPr/>
            <p:nvPr/>
          </p:nvSpPr>
          <p:spPr>
            <a:xfrm rot="-554324">
              <a:off x="7458632" y="1812779"/>
              <a:ext cx="103741" cy="147369"/>
            </a:xfrm>
            <a:custGeom>
              <a:avLst/>
              <a:gdLst/>
              <a:ahLst/>
              <a:cxnLst/>
              <a:rect l="l" t="t" r="r" b="b"/>
              <a:pathLst>
                <a:path w="1353" h="1922" extrusionOk="0">
                  <a:moveTo>
                    <a:pt x="55" y="0"/>
                  </a:moveTo>
                  <a:cubicBezTo>
                    <a:pt x="32" y="0"/>
                    <a:pt x="1" y="34"/>
                    <a:pt x="20" y="53"/>
                  </a:cubicBezTo>
                  <a:lnTo>
                    <a:pt x="1287" y="1908"/>
                  </a:lnTo>
                  <a:cubicBezTo>
                    <a:pt x="1301" y="1921"/>
                    <a:pt x="1314" y="1921"/>
                    <a:pt x="1314" y="1921"/>
                  </a:cubicBezTo>
                  <a:lnTo>
                    <a:pt x="1340" y="1921"/>
                  </a:lnTo>
                  <a:cubicBezTo>
                    <a:pt x="1353" y="1908"/>
                    <a:pt x="1353" y="1882"/>
                    <a:pt x="1340" y="1869"/>
                  </a:cubicBezTo>
                  <a:lnTo>
                    <a:pt x="73" y="14"/>
                  </a:lnTo>
                  <a:cubicBezTo>
                    <a:pt x="69" y="4"/>
                    <a:pt x="62" y="0"/>
                    <a:pt x="55" y="0"/>
                  </a:cubicBezTo>
                  <a:close/>
                </a:path>
              </a:pathLst>
            </a:custGeom>
            <a:solidFill>
              <a:srgbClr val="5A2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32"/>
            <p:cNvSpPr/>
            <p:nvPr/>
          </p:nvSpPr>
          <p:spPr>
            <a:xfrm rot="-554324">
              <a:off x="7439279" y="1840588"/>
              <a:ext cx="103281" cy="147062"/>
            </a:xfrm>
            <a:custGeom>
              <a:avLst/>
              <a:gdLst/>
              <a:ahLst/>
              <a:cxnLst/>
              <a:rect l="l" t="t" r="r" b="b"/>
              <a:pathLst>
                <a:path w="1347" h="1918" extrusionOk="0">
                  <a:moveTo>
                    <a:pt x="46" y="1"/>
                  </a:moveTo>
                  <a:cubicBezTo>
                    <a:pt x="40" y="1"/>
                    <a:pt x="33" y="4"/>
                    <a:pt x="27" y="11"/>
                  </a:cubicBezTo>
                  <a:cubicBezTo>
                    <a:pt x="1" y="24"/>
                    <a:pt x="1" y="37"/>
                    <a:pt x="14" y="50"/>
                  </a:cubicBezTo>
                  <a:lnTo>
                    <a:pt x="1281" y="1905"/>
                  </a:lnTo>
                  <a:cubicBezTo>
                    <a:pt x="1281" y="1918"/>
                    <a:pt x="1294" y="1918"/>
                    <a:pt x="1307" y="1918"/>
                  </a:cubicBezTo>
                  <a:lnTo>
                    <a:pt x="1333" y="1918"/>
                  </a:lnTo>
                  <a:cubicBezTo>
                    <a:pt x="1346" y="1905"/>
                    <a:pt x="1346" y="1879"/>
                    <a:pt x="1333" y="1866"/>
                  </a:cubicBezTo>
                  <a:lnTo>
                    <a:pt x="66" y="11"/>
                  </a:lnTo>
                  <a:cubicBezTo>
                    <a:pt x="60" y="4"/>
                    <a:pt x="53" y="1"/>
                    <a:pt x="46" y="1"/>
                  </a:cubicBezTo>
                  <a:close/>
                </a:path>
              </a:pathLst>
            </a:custGeom>
            <a:solidFill>
              <a:srgbClr val="5A2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32"/>
            <p:cNvSpPr/>
            <p:nvPr/>
          </p:nvSpPr>
          <p:spPr>
            <a:xfrm rot="-554324">
              <a:off x="7458632" y="1812779"/>
              <a:ext cx="103741" cy="147369"/>
            </a:xfrm>
            <a:custGeom>
              <a:avLst/>
              <a:gdLst/>
              <a:ahLst/>
              <a:cxnLst/>
              <a:rect l="l" t="t" r="r" b="b"/>
              <a:pathLst>
                <a:path w="1353" h="1922" extrusionOk="0">
                  <a:moveTo>
                    <a:pt x="55" y="0"/>
                  </a:moveTo>
                  <a:cubicBezTo>
                    <a:pt x="32" y="0"/>
                    <a:pt x="1" y="34"/>
                    <a:pt x="20" y="53"/>
                  </a:cubicBezTo>
                  <a:lnTo>
                    <a:pt x="1287" y="1908"/>
                  </a:lnTo>
                  <a:cubicBezTo>
                    <a:pt x="1301" y="1921"/>
                    <a:pt x="1314" y="1921"/>
                    <a:pt x="1314" y="1921"/>
                  </a:cubicBezTo>
                  <a:lnTo>
                    <a:pt x="1340" y="1921"/>
                  </a:lnTo>
                  <a:cubicBezTo>
                    <a:pt x="1353" y="1908"/>
                    <a:pt x="1353" y="1882"/>
                    <a:pt x="1340" y="1869"/>
                  </a:cubicBezTo>
                  <a:lnTo>
                    <a:pt x="73" y="14"/>
                  </a:lnTo>
                  <a:cubicBezTo>
                    <a:pt x="69" y="4"/>
                    <a:pt x="62" y="0"/>
                    <a:pt x="55" y="0"/>
                  </a:cubicBezTo>
                  <a:close/>
                </a:path>
              </a:pathLst>
            </a:custGeom>
            <a:solidFill>
              <a:srgbClr val="5A2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32"/>
            <p:cNvSpPr/>
            <p:nvPr/>
          </p:nvSpPr>
          <p:spPr>
            <a:xfrm rot="-554324">
              <a:off x="7478752" y="1785051"/>
              <a:ext cx="104508" cy="147369"/>
            </a:xfrm>
            <a:custGeom>
              <a:avLst/>
              <a:gdLst/>
              <a:ahLst/>
              <a:cxnLst/>
              <a:rect l="l" t="t" r="r" b="b"/>
              <a:pathLst>
                <a:path w="1363" h="1922" extrusionOk="0">
                  <a:moveTo>
                    <a:pt x="62" y="1"/>
                  </a:moveTo>
                  <a:cubicBezTo>
                    <a:pt x="37" y="1"/>
                    <a:pt x="1" y="34"/>
                    <a:pt x="30" y="54"/>
                  </a:cubicBezTo>
                  <a:lnTo>
                    <a:pt x="1297" y="1909"/>
                  </a:lnTo>
                  <a:cubicBezTo>
                    <a:pt x="1297" y="1909"/>
                    <a:pt x="1310" y="1922"/>
                    <a:pt x="1323" y="1922"/>
                  </a:cubicBezTo>
                  <a:cubicBezTo>
                    <a:pt x="1323" y="1922"/>
                    <a:pt x="1336" y="1922"/>
                    <a:pt x="1336" y="1909"/>
                  </a:cubicBezTo>
                  <a:cubicBezTo>
                    <a:pt x="1349" y="1896"/>
                    <a:pt x="1362" y="1883"/>
                    <a:pt x="1349" y="1870"/>
                  </a:cubicBezTo>
                  <a:lnTo>
                    <a:pt x="82" y="15"/>
                  </a:lnTo>
                  <a:cubicBezTo>
                    <a:pt x="79" y="5"/>
                    <a:pt x="71" y="1"/>
                    <a:pt x="62" y="1"/>
                  </a:cubicBezTo>
                  <a:close/>
                </a:path>
              </a:pathLst>
            </a:custGeom>
            <a:solidFill>
              <a:srgbClr val="5A2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32"/>
            <p:cNvSpPr/>
            <p:nvPr/>
          </p:nvSpPr>
          <p:spPr>
            <a:xfrm rot="-554324">
              <a:off x="6698858" y="1693550"/>
              <a:ext cx="362671" cy="362671"/>
            </a:xfrm>
            <a:custGeom>
              <a:avLst/>
              <a:gdLst/>
              <a:ahLst/>
              <a:cxnLst/>
              <a:rect l="l" t="t" r="r" b="b"/>
              <a:pathLst>
                <a:path w="4730" h="4730" extrusionOk="0">
                  <a:moveTo>
                    <a:pt x="1" y="0"/>
                  </a:moveTo>
                  <a:lnTo>
                    <a:pt x="1" y="4729"/>
                  </a:lnTo>
                  <a:lnTo>
                    <a:pt x="4730" y="4729"/>
                  </a:lnTo>
                  <a:lnTo>
                    <a:pt x="473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32"/>
            <p:cNvSpPr/>
            <p:nvPr/>
          </p:nvSpPr>
          <p:spPr>
            <a:xfrm rot="-554324">
              <a:off x="6744941" y="1739631"/>
              <a:ext cx="270508" cy="270508"/>
            </a:xfrm>
            <a:custGeom>
              <a:avLst/>
              <a:gdLst/>
              <a:ahLst/>
              <a:cxnLst/>
              <a:rect l="l" t="t" r="r" b="b"/>
              <a:pathLst>
                <a:path w="3528" h="3528" extrusionOk="0">
                  <a:moveTo>
                    <a:pt x="1" y="0"/>
                  </a:moveTo>
                  <a:lnTo>
                    <a:pt x="1" y="3527"/>
                  </a:lnTo>
                  <a:lnTo>
                    <a:pt x="3528" y="3527"/>
                  </a:lnTo>
                  <a:lnTo>
                    <a:pt x="352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32"/>
            <p:cNvSpPr/>
            <p:nvPr/>
          </p:nvSpPr>
          <p:spPr>
            <a:xfrm rot="-554324">
              <a:off x="6735936" y="1740358"/>
              <a:ext cx="270508" cy="158333"/>
            </a:xfrm>
            <a:custGeom>
              <a:avLst/>
              <a:gdLst/>
              <a:ahLst/>
              <a:cxnLst/>
              <a:rect l="l" t="t" r="r" b="b"/>
              <a:pathLst>
                <a:path w="3528" h="2065" extrusionOk="0">
                  <a:moveTo>
                    <a:pt x="1" y="0"/>
                  </a:moveTo>
                  <a:lnTo>
                    <a:pt x="1" y="2012"/>
                  </a:lnTo>
                  <a:cubicBezTo>
                    <a:pt x="70" y="2047"/>
                    <a:pt x="149" y="2064"/>
                    <a:pt x="226" y="2064"/>
                  </a:cubicBezTo>
                  <a:cubicBezTo>
                    <a:pt x="380" y="2064"/>
                    <a:pt x="528" y="1994"/>
                    <a:pt x="589" y="1855"/>
                  </a:cubicBezTo>
                  <a:cubicBezTo>
                    <a:pt x="615" y="1737"/>
                    <a:pt x="641" y="1633"/>
                    <a:pt x="641" y="1528"/>
                  </a:cubicBezTo>
                  <a:cubicBezTo>
                    <a:pt x="713" y="1303"/>
                    <a:pt x="910" y="1171"/>
                    <a:pt x="1119" y="1171"/>
                  </a:cubicBezTo>
                  <a:cubicBezTo>
                    <a:pt x="1213" y="1171"/>
                    <a:pt x="1309" y="1198"/>
                    <a:pt x="1398" y="1254"/>
                  </a:cubicBezTo>
                  <a:cubicBezTo>
                    <a:pt x="1477" y="1306"/>
                    <a:pt x="1542" y="1398"/>
                    <a:pt x="1621" y="1476"/>
                  </a:cubicBezTo>
                  <a:cubicBezTo>
                    <a:pt x="1783" y="1608"/>
                    <a:pt x="1984" y="1677"/>
                    <a:pt x="2188" y="1677"/>
                  </a:cubicBezTo>
                  <a:cubicBezTo>
                    <a:pt x="2247" y="1677"/>
                    <a:pt x="2306" y="1671"/>
                    <a:pt x="2365" y="1659"/>
                  </a:cubicBezTo>
                  <a:cubicBezTo>
                    <a:pt x="2626" y="1594"/>
                    <a:pt x="2875" y="1476"/>
                    <a:pt x="3084" y="1306"/>
                  </a:cubicBezTo>
                  <a:cubicBezTo>
                    <a:pt x="3253" y="1202"/>
                    <a:pt x="3397" y="1071"/>
                    <a:pt x="3528" y="928"/>
                  </a:cubicBezTo>
                  <a:lnTo>
                    <a:pt x="352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32"/>
            <p:cNvSpPr/>
            <p:nvPr/>
          </p:nvSpPr>
          <p:spPr>
            <a:xfrm rot="-554324">
              <a:off x="6755315" y="1867991"/>
              <a:ext cx="270508" cy="141311"/>
            </a:xfrm>
            <a:custGeom>
              <a:avLst/>
              <a:gdLst/>
              <a:ahLst/>
              <a:cxnLst/>
              <a:rect l="l" t="t" r="r" b="b"/>
              <a:pathLst>
                <a:path w="3528" h="1843" extrusionOk="0">
                  <a:moveTo>
                    <a:pt x="3319" y="0"/>
                  </a:moveTo>
                  <a:cubicBezTo>
                    <a:pt x="2992" y="13"/>
                    <a:pt x="2679" y="92"/>
                    <a:pt x="2391" y="248"/>
                  </a:cubicBezTo>
                  <a:cubicBezTo>
                    <a:pt x="2274" y="301"/>
                    <a:pt x="2169" y="392"/>
                    <a:pt x="2104" y="510"/>
                  </a:cubicBezTo>
                  <a:cubicBezTo>
                    <a:pt x="2025" y="719"/>
                    <a:pt x="2156" y="941"/>
                    <a:pt x="2156" y="1163"/>
                  </a:cubicBezTo>
                  <a:cubicBezTo>
                    <a:pt x="2143" y="1476"/>
                    <a:pt x="1908" y="1738"/>
                    <a:pt x="1594" y="1816"/>
                  </a:cubicBezTo>
                  <a:cubicBezTo>
                    <a:pt x="1536" y="1826"/>
                    <a:pt x="1477" y="1831"/>
                    <a:pt x="1419" y="1831"/>
                  </a:cubicBezTo>
                  <a:cubicBezTo>
                    <a:pt x="1166" y="1831"/>
                    <a:pt x="921" y="1740"/>
                    <a:pt x="719" y="1581"/>
                  </a:cubicBezTo>
                  <a:cubicBezTo>
                    <a:pt x="615" y="1476"/>
                    <a:pt x="484" y="1385"/>
                    <a:pt x="366" y="1294"/>
                  </a:cubicBezTo>
                  <a:cubicBezTo>
                    <a:pt x="249" y="1241"/>
                    <a:pt x="131" y="1215"/>
                    <a:pt x="1" y="1215"/>
                  </a:cubicBezTo>
                  <a:lnTo>
                    <a:pt x="1" y="1842"/>
                  </a:lnTo>
                  <a:lnTo>
                    <a:pt x="3528" y="1842"/>
                  </a:lnTo>
                  <a:lnTo>
                    <a:pt x="3528" y="13"/>
                  </a:lnTo>
                  <a:cubicBezTo>
                    <a:pt x="3449" y="0"/>
                    <a:pt x="3384" y="0"/>
                    <a:pt x="33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32"/>
            <p:cNvSpPr/>
            <p:nvPr/>
          </p:nvSpPr>
          <p:spPr>
            <a:xfrm rot="-554324">
              <a:off x="6855351" y="1786542"/>
              <a:ext cx="135331" cy="135331"/>
            </a:xfrm>
            <a:custGeom>
              <a:avLst/>
              <a:gdLst/>
              <a:ahLst/>
              <a:cxnLst/>
              <a:rect l="l" t="t" r="r" b="b"/>
              <a:pathLst>
                <a:path w="1765" h="1765" extrusionOk="0">
                  <a:moveTo>
                    <a:pt x="889" y="0"/>
                  </a:moveTo>
                  <a:cubicBezTo>
                    <a:pt x="393" y="0"/>
                    <a:pt x="1" y="392"/>
                    <a:pt x="1" y="889"/>
                  </a:cubicBezTo>
                  <a:cubicBezTo>
                    <a:pt x="1" y="1372"/>
                    <a:pt x="393" y="1764"/>
                    <a:pt x="889" y="1764"/>
                  </a:cubicBezTo>
                  <a:cubicBezTo>
                    <a:pt x="1372" y="1764"/>
                    <a:pt x="1764" y="1372"/>
                    <a:pt x="1764" y="889"/>
                  </a:cubicBezTo>
                  <a:cubicBezTo>
                    <a:pt x="1764" y="392"/>
                    <a:pt x="1372" y="0"/>
                    <a:pt x="8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32"/>
            <p:cNvSpPr/>
            <p:nvPr/>
          </p:nvSpPr>
          <p:spPr>
            <a:xfrm rot="-554324">
              <a:off x="6855787" y="2208621"/>
              <a:ext cx="87256" cy="98834"/>
            </a:xfrm>
            <a:custGeom>
              <a:avLst/>
              <a:gdLst/>
              <a:ahLst/>
              <a:cxnLst/>
              <a:rect l="l" t="t" r="r" b="b"/>
              <a:pathLst>
                <a:path w="1138" h="1289" extrusionOk="0">
                  <a:moveTo>
                    <a:pt x="584" y="0"/>
                  </a:moveTo>
                  <a:cubicBezTo>
                    <a:pt x="544" y="0"/>
                    <a:pt x="502" y="15"/>
                    <a:pt x="458" y="48"/>
                  </a:cubicBezTo>
                  <a:cubicBezTo>
                    <a:pt x="1" y="388"/>
                    <a:pt x="1137" y="1289"/>
                    <a:pt x="1137" y="1289"/>
                  </a:cubicBezTo>
                  <a:cubicBezTo>
                    <a:pt x="1137" y="1289"/>
                    <a:pt x="956" y="0"/>
                    <a:pt x="5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32"/>
            <p:cNvSpPr/>
            <p:nvPr/>
          </p:nvSpPr>
          <p:spPr>
            <a:xfrm rot="-554324">
              <a:off x="6951263" y="2284812"/>
              <a:ext cx="90246" cy="97147"/>
            </a:xfrm>
            <a:custGeom>
              <a:avLst/>
              <a:gdLst/>
              <a:ahLst/>
              <a:cxnLst/>
              <a:rect l="l" t="t" r="r" b="b"/>
              <a:pathLst>
                <a:path w="1177" h="1267" extrusionOk="0">
                  <a:moveTo>
                    <a:pt x="1" y="0"/>
                  </a:moveTo>
                  <a:cubicBezTo>
                    <a:pt x="1" y="0"/>
                    <a:pt x="233" y="1267"/>
                    <a:pt x="603" y="1267"/>
                  </a:cubicBezTo>
                  <a:cubicBezTo>
                    <a:pt x="644" y="1267"/>
                    <a:pt x="688" y="1251"/>
                    <a:pt x="733" y="1215"/>
                  </a:cubicBezTo>
                  <a:cubicBezTo>
                    <a:pt x="1177" y="863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32"/>
            <p:cNvSpPr/>
            <p:nvPr/>
          </p:nvSpPr>
          <p:spPr>
            <a:xfrm rot="-554324">
              <a:off x="6926249" y="2191510"/>
              <a:ext cx="86489" cy="104508"/>
            </a:xfrm>
            <a:custGeom>
              <a:avLst/>
              <a:gdLst/>
              <a:ahLst/>
              <a:cxnLst/>
              <a:rect l="l" t="t" r="r" b="b"/>
              <a:pathLst>
                <a:path w="1128" h="1363" extrusionOk="0">
                  <a:moveTo>
                    <a:pt x="503" y="0"/>
                  </a:moveTo>
                  <a:cubicBezTo>
                    <a:pt x="1" y="0"/>
                    <a:pt x="148" y="1363"/>
                    <a:pt x="148" y="1363"/>
                  </a:cubicBezTo>
                  <a:cubicBezTo>
                    <a:pt x="148" y="1363"/>
                    <a:pt x="1128" y="83"/>
                    <a:pt x="553" y="4"/>
                  </a:cubicBezTo>
                  <a:cubicBezTo>
                    <a:pt x="536" y="1"/>
                    <a:pt x="519" y="0"/>
                    <a:pt x="50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32"/>
            <p:cNvSpPr/>
            <p:nvPr/>
          </p:nvSpPr>
          <p:spPr>
            <a:xfrm rot="-554324">
              <a:off x="6885418" y="2293951"/>
              <a:ext cx="85416" cy="105428"/>
            </a:xfrm>
            <a:custGeom>
              <a:avLst/>
              <a:gdLst/>
              <a:ahLst/>
              <a:cxnLst/>
              <a:rect l="l" t="t" r="r" b="b"/>
              <a:pathLst>
                <a:path w="1114" h="1375" extrusionOk="0">
                  <a:moveTo>
                    <a:pt x="928" y="0"/>
                  </a:moveTo>
                  <a:cubicBezTo>
                    <a:pt x="928" y="0"/>
                    <a:pt x="1" y="1307"/>
                    <a:pt x="562" y="1372"/>
                  </a:cubicBezTo>
                  <a:cubicBezTo>
                    <a:pt x="577" y="1374"/>
                    <a:pt x="591" y="1375"/>
                    <a:pt x="605" y="1375"/>
                  </a:cubicBezTo>
                  <a:cubicBezTo>
                    <a:pt x="1114" y="1375"/>
                    <a:pt x="928" y="0"/>
                    <a:pt x="9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32"/>
            <p:cNvSpPr/>
            <p:nvPr/>
          </p:nvSpPr>
          <p:spPr>
            <a:xfrm rot="-554324">
              <a:off x="6938283" y="2228610"/>
              <a:ext cx="121299" cy="59883"/>
            </a:xfrm>
            <a:custGeom>
              <a:avLst/>
              <a:gdLst/>
              <a:ahLst/>
              <a:cxnLst/>
              <a:rect l="l" t="t" r="r" b="b"/>
              <a:pathLst>
                <a:path w="1582" h="781" extrusionOk="0">
                  <a:moveTo>
                    <a:pt x="1042" y="0"/>
                  </a:moveTo>
                  <a:cubicBezTo>
                    <a:pt x="638" y="0"/>
                    <a:pt x="1" y="781"/>
                    <a:pt x="1" y="781"/>
                  </a:cubicBezTo>
                  <a:cubicBezTo>
                    <a:pt x="1" y="781"/>
                    <a:pt x="1582" y="572"/>
                    <a:pt x="1255" y="114"/>
                  </a:cubicBezTo>
                  <a:cubicBezTo>
                    <a:pt x="1199" y="34"/>
                    <a:pt x="1125" y="0"/>
                    <a:pt x="104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32"/>
            <p:cNvSpPr/>
            <p:nvPr/>
          </p:nvSpPr>
          <p:spPr>
            <a:xfrm rot="-554324">
              <a:off x="6836562" y="2300717"/>
              <a:ext cx="121299" cy="62336"/>
            </a:xfrm>
            <a:custGeom>
              <a:avLst/>
              <a:gdLst/>
              <a:ahLst/>
              <a:cxnLst/>
              <a:rect l="l" t="t" r="r" b="b"/>
              <a:pathLst>
                <a:path w="1582" h="813" extrusionOk="0">
                  <a:moveTo>
                    <a:pt x="1581" y="0"/>
                  </a:moveTo>
                  <a:cubicBezTo>
                    <a:pt x="1581" y="0"/>
                    <a:pt x="1" y="249"/>
                    <a:pt x="340" y="706"/>
                  </a:cubicBezTo>
                  <a:cubicBezTo>
                    <a:pt x="398" y="781"/>
                    <a:pt x="471" y="812"/>
                    <a:pt x="551" y="812"/>
                  </a:cubicBezTo>
                  <a:cubicBezTo>
                    <a:pt x="961" y="812"/>
                    <a:pt x="1581" y="0"/>
                    <a:pt x="158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32"/>
            <p:cNvSpPr/>
            <p:nvPr/>
          </p:nvSpPr>
          <p:spPr>
            <a:xfrm rot="-554324">
              <a:off x="6946091" y="2283443"/>
              <a:ext cx="109568" cy="47155"/>
            </a:xfrm>
            <a:custGeom>
              <a:avLst/>
              <a:gdLst/>
              <a:ahLst/>
              <a:cxnLst/>
              <a:rect l="l" t="t" r="r" b="b"/>
              <a:pathLst>
                <a:path w="1429" h="615" extrusionOk="0">
                  <a:moveTo>
                    <a:pt x="386" y="1"/>
                  </a:moveTo>
                  <a:cubicBezTo>
                    <a:pt x="169" y="1"/>
                    <a:pt x="1" y="17"/>
                    <a:pt x="1" y="17"/>
                  </a:cubicBezTo>
                  <a:cubicBezTo>
                    <a:pt x="1" y="17"/>
                    <a:pt x="763" y="615"/>
                    <a:pt x="1148" y="615"/>
                  </a:cubicBezTo>
                  <a:cubicBezTo>
                    <a:pt x="1259" y="615"/>
                    <a:pt x="1339" y="565"/>
                    <a:pt x="1360" y="435"/>
                  </a:cubicBezTo>
                  <a:cubicBezTo>
                    <a:pt x="1429" y="64"/>
                    <a:pt x="812" y="1"/>
                    <a:pt x="38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32"/>
            <p:cNvSpPr/>
            <p:nvPr/>
          </p:nvSpPr>
          <p:spPr>
            <a:xfrm rot="-554324">
              <a:off x="6842207" y="2260386"/>
              <a:ext cx="108801" cy="45315"/>
            </a:xfrm>
            <a:custGeom>
              <a:avLst/>
              <a:gdLst/>
              <a:ahLst/>
              <a:cxnLst/>
              <a:rect l="l" t="t" r="r" b="b"/>
              <a:pathLst>
                <a:path w="1419" h="591" extrusionOk="0">
                  <a:moveTo>
                    <a:pt x="263" y="1"/>
                  </a:moveTo>
                  <a:cubicBezTo>
                    <a:pt x="147" y="1"/>
                    <a:pt x="65" y="51"/>
                    <a:pt x="47" y="180"/>
                  </a:cubicBezTo>
                  <a:cubicBezTo>
                    <a:pt x="0" y="521"/>
                    <a:pt x="494" y="591"/>
                    <a:pt x="902" y="591"/>
                  </a:cubicBezTo>
                  <a:cubicBezTo>
                    <a:pt x="1180" y="591"/>
                    <a:pt x="1419" y="559"/>
                    <a:pt x="1419" y="559"/>
                  </a:cubicBezTo>
                  <a:cubicBezTo>
                    <a:pt x="1419" y="559"/>
                    <a:pt x="652" y="1"/>
                    <a:pt x="26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32"/>
            <p:cNvSpPr/>
            <p:nvPr/>
          </p:nvSpPr>
          <p:spPr>
            <a:xfrm rot="-554324">
              <a:off x="6925098" y="2278016"/>
              <a:ext cx="45391" cy="35270"/>
            </a:xfrm>
            <a:custGeom>
              <a:avLst/>
              <a:gdLst/>
              <a:ahLst/>
              <a:cxnLst/>
              <a:rect l="l" t="t" r="r" b="b"/>
              <a:pathLst>
                <a:path w="592" h="460" extrusionOk="0">
                  <a:moveTo>
                    <a:pt x="291" y="1"/>
                  </a:moveTo>
                  <a:cubicBezTo>
                    <a:pt x="144" y="1"/>
                    <a:pt x="0" y="149"/>
                    <a:pt x="72" y="328"/>
                  </a:cubicBezTo>
                  <a:cubicBezTo>
                    <a:pt x="114" y="421"/>
                    <a:pt x="189" y="459"/>
                    <a:pt x="266" y="459"/>
                  </a:cubicBezTo>
                  <a:cubicBezTo>
                    <a:pt x="426" y="459"/>
                    <a:pt x="592" y="292"/>
                    <a:pt x="477" y="106"/>
                  </a:cubicBezTo>
                  <a:cubicBezTo>
                    <a:pt x="428" y="32"/>
                    <a:pt x="359" y="1"/>
                    <a:pt x="291" y="1"/>
                  </a:cubicBezTo>
                  <a:close/>
                </a:path>
              </a:pathLst>
            </a:custGeom>
            <a:solidFill>
              <a:srgbClr val="F5E0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32"/>
            <p:cNvSpPr/>
            <p:nvPr/>
          </p:nvSpPr>
          <p:spPr>
            <a:xfrm rot="-554324">
              <a:off x="6024776" y="1875231"/>
              <a:ext cx="677190" cy="544773"/>
            </a:xfrm>
            <a:custGeom>
              <a:avLst/>
              <a:gdLst/>
              <a:ahLst/>
              <a:cxnLst/>
              <a:rect l="l" t="t" r="r" b="b"/>
              <a:pathLst>
                <a:path w="8832" h="7105" extrusionOk="0">
                  <a:moveTo>
                    <a:pt x="4534" y="0"/>
                  </a:moveTo>
                  <a:cubicBezTo>
                    <a:pt x="654" y="0"/>
                    <a:pt x="40" y="5199"/>
                    <a:pt x="14" y="5487"/>
                  </a:cubicBezTo>
                  <a:lnTo>
                    <a:pt x="1" y="5500"/>
                  </a:lnTo>
                  <a:cubicBezTo>
                    <a:pt x="1" y="5500"/>
                    <a:pt x="382" y="7098"/>
                    <a:pt x="1025" y="7098"/>
                  </a:cubicBezTo>
                  <a:cubicBezTo>
                    <a:pt x="1045" y="7098"/>
                    <a:pt x="1065" y="7097"/>
                    <a:pt x="1085" y="7094"/>
                  </a:cubicBezTo>
                  <a:cubicBezTo>
                    <a:pt x="1764" y="6989"/>
                    <a:pt x="1921" y="5500"/>
                    <a:pt x="1921" y="5500"/>
                  </a:cubicBezTo>
                  <a:lnTo>
                    <a:pt x="1921" y="5500"/>
                  </a:lnTo>
                  <a:cubicBezTo>
                    <a:pt x="1921" y="5500"/>
                    <a:pt x="1895" y="7094"/>
                    <a:pt x="2686" y="7094"/>
                  </a:cubicBezTo>
                  <a:cubicBezTo>
                    <a:pt x="2692" y="7094"/>
                    <a:pt x="2698" y="7094"/>
                    <a:pt x="2705" y="7094"/>
                  </a:cubicBezTo>
                  <a:cubicBezTo>
                    <a:pt x="3397" y="7054"/>
                    <a:pt x="3593" y="5840"/>
                    <a:pt x="3632" y="5487"/>
                  </a:cubicBezTo>
                  <a:lnTo>
                    <a:pt x="3645" y="5487"/>
                  </a:lnTo>
                  <a:cubicBezTo>
                    <a:pt x="3658" y="5826"/>
                    <a:pt x="3724" y="6950"/>
                    <a:pt x="4390" y="6950"/>
                  </a:cubicBezTo>
                  <a:cubicBezTo>
                    <a:pt x="5017" y="6950"/>
                    <a:pt x="5226" y="5905"/>
                    <a:pt x="5278" y="5513"/>
                  </a:cubicBezTo>
                  <a:lnTo>
                    <a:pt x="5304" y="5513"/>
                  </a:lnTo>
                  <a:cubicBezTo>
                    <a:pt x="5354" y="5922"/>
                    <a:pt x="5521" y="7105"/>
                    <a:pt x="6139" y="7105"/>
                  </a:cubicBezTo>
                  <a:cubicBezTo>
                    <a:pt x="6173" y="7105"/>
                    <a:pt x="6208" y="7101"/>
                    <a:pt x="6245" y="7094"/>
                  </a:cubicBezTo>
                  <a:cubicBezTo>
                    <a:pt x="6859" y="6963"/>
                    <a:pt x="7055" y="5931"/>
                    <a:pt x="7107" y="5435"/>
                  </a:cubicBezTo>
                  <a:lnTo>
                    <a:pt x="7146" y="5435"/>
                  </a:lnTo>
                  <a:cubicBezTo>
                    <a:pt x="7285" y="5939"/>
                    <a:pt x="7679" y="6954"/>
                    <a:pt x="8141" y="6954"/>
                  </a:cubicBezTo>
                  <a:cubicBezTo>
                    <a:pt x="8158" y="6954"/>
                    <a:pt x="8175" y="6953"/>
                    <a:pt x="8191" y="6950"/>
                  </a:cubicBezTo>
                  <a:cubicBezTo>
                    <a:pt x="8832" y="6845"/>
                    <a:pt x="8832" y="5382"/>
                    <a:pt x="8832" y="5382"/>
                  </a:cubicBezTo>
                  <a:cubicBezTo>
                    <a:pt x="8832" y="5382"/>
                    <a:pt x="8531" y="0"/>
                    <a:pt x="453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32"/>
            <p:cNvSpPr/>
            <p:nvPr/>
          </p:nvSpPr>
          <p:spPr>
            <a:xfrm rot="-554324">
              <a:off x="6045128" y="2284018"/>
              <a:ext cx="683171" cy="14108"/>
            </a:xfrm>
            <a:custGeom>
              <a:avLst/>
              <a:gdLst/>
              <a:ahLst/>
              <a:cxnLst/>
              <a:rect l="l" t="t" r="r" b="b"/>
              <a:pathLst>
                <a:path w="8910" h="184" extrusionOk="0">
                  <a:moveTo>
                    <a:pt x="8871" y="0"/>
                  </a:moveTo>
                  <a:lnTo>
                    <a:pt x="40" y="105"/>
                  </a:lnTo>
                  <a:cubicBezTo>
                    <a:pt x="14" y="105"/>
                    <a:pt x="1" y="118"/>
                    <a:pt x="1" y="144"/>
                  </a:cubicBezTo>
                  <a:cubicBezTo>
                    <a:pt x="1" y="170"/>
                    <a:pt x="14" y="183"/>
                    <a:pt x="40" y="183"/>
                  </a:cubicBezTo>
                  <a:lnTo>
                    <a:pt x="8871" y="79"/>
                  </a:lnTo>
                  <a:cubicBezTo>
                    <a:pt x="8897" y="79"/>
                    <a:pt x="8910" y="52"/>
                    <a:pt x="8910" y="39"/>
                  </a:cubicBezTo>
                  <a:cubicBezTo>
                    <a:pt x="8910" y="13"/>
                    <a:pt x="8897" y="0"/>
                    <a:pt x="88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32"/>
            <p:cNvSpPr/>
            <p:nvPr/>
          </p:nvSpPr>
          <p:spPr>
            <a:xfrm rot="-554324">
              <a:off x="6160322" y="1887790"/>
              <a:ext cx="195444" cy="428534"/>
            </a:xfrm>
            <a:custGeom>
              <a:avLst/>
              <a:gdLst/>
              <a:ahLst/>
              <a:cxnLst/>
              <a:rect l="l" t="t" r="r" b="b"/>
              <a:pathLst>
                <a:path w="2549" h="5589" extrusionOk="0">
                  <a:moveTo>
                    <a:pt x="2509" y="0"/>
                  </a:moveTo>
                  <a:cubicBezTo>
                    <a:pt x="2499" y="0"/>
                    <a:pt x="2489" y="3"/>
                    <a:pt x="2483" y="10"/>
                  </a:cubicBezTo>
                  <a:cubicBezTo>
                    <a:pt x="889" y="1551"/>
                    <a:pt x="1" y="3511"/>
                    <a:pt x="1" y="5523"/>
                  </a:cubicBezTo>
                  <a:lnTo>
                    <a:pt x="1" y="5549"/>
                  </a:lnTo>
                  <a:cubicBezTo>
                    <a:pt x="1" y="5575"/>
                    <a:pt x="27" y="5588"/>
                    <a:pt x="40" y="5588"/>
                  </a:cubicBezTo>
                  <a:cubicBezTo>
                    <a:pt x="66" y="5588"/>
                    <a:pt x="79" y="5575"/>
                    <a:pt x="79" y="5562"/>
                  </a:cubicBezTo>
                  <a:lnTo>
                    <a:pt x="79" y="5523"/>
                  </a:lnTo>
                  <a:cubicBezTo>
                    <a:pt x="79" y="3537"/>
                    <a:pt x="902" y="1682"/>
                    <a:pt x="2457" y="141"/>
                  </a:cubicBezTo>
                  <a:lnTo>
                    <a:pt x="2457" y="141"/>
                  </a:lnTo>
                  <a:lnTo>
                    <a:pt x="1699" y="5484"/>
                  </a:lnTo>
                  <a:cubicBezTo>
                    <a:pt x="1699" y="5497"/>
                    <a:pt x="1712" y="5523"/>
                    <a:pt x="1725" y="5523"/>
                  </a:cubicBezTo>
                  <a:cubicBezTo>
                    <a:pt x="1751" y="5523"/>
                    <a:pt x="1764" y="5510"/>
                    <a:pt x="1777" y="5497"/>
                  </a:cubicBezTo>
                  <a:lnTo>
                    <a:pt x="2548" y="49"/>
                  </a:lnTo>
                  <a:cubicBezTo>
                    <a:pt x="2548" y="23"/>
                    <a:pt x="2548" y="10"/>
                    <a:pt x="2535" y="10"/>
                  </a:cubicBezTo>
                  <a:cubicBezTo>
                    <a:pt x="2529" y="3"/>
                    <a:pt x="2519" y="0"/>
                    <a:pt x="25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32"/>
            <p:cNvSpPr/>
            <p:nvPr/>
          </p:nvSpPr>
          <p:spPr>
            <a:xfrm rot="-554324">
              <a:off x="6352339" y="1866887"/>
              <a:ext cx="76905" cy="415730"/>
            </a:xfrm>
            <a:custGeom>
              <a:avLst/>
              <a:gdLst/>
              <a:ahLst/>
              <a:cxnLst/>
              <a:rect l="l" t="t" r="r" b="b"/>
              <a:pathLst>
                <a:path w="1003" h="5422" extrusionOk="0">
                  <a:moveTo>
                    <a:pt x="48" y="1"/>
                  </a:moveTo>
                  <a:cubicBezTo>
                    <a:pt x="26" y="1"/>
                    <a:pt x="1" y="27"/>
                    <a:pt x="9" y="52"/>
                  </a:cubicBezTo>
                  <a:cubicBezTo>
                    <a:pt x="649" y="1750"/>
                    <a:pt x="937" y="3566"/>
                    <a:pt x="858" y="5382"/>
                  </a:cubicBezTo>
                  <a:cubicBezTo>
                    <a:pt x="858" y="5395"/>
                    <a:pt x="871" y="5421"/>
                    <a:pt x="884" y="5421"/>
                  </a:cubicBezTo>
                  <a:cubicBezTo>
                    <a:pt x="911" y="5421"/>
                    <a:pt x="924" y="5408"/>
                    <a:pt x="924" y="5382"/>
                  </a:cubicBezTo>
                  <a:cubicBezTo>
                    <a:pt x="1002" y="3553"/>
                    <a:pt x="715" y="1737"/>
                    <a:pt x="75" y="26"/>
                  </a:cubicBezTo>
                  <a:cubicBezTo>
                    <a:pt x="70" y="8"/>
                    <a:pt x="59" y="1"/>
                    <a:pt x="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32"/>
            <p:cNvSpPr/>
            <p:nvPr/>
          </p:nvSpPr>
          <p:spPr>
            <a:xfrm rot="-554324">
              <a:off x="6358241" y="1853385"/>
              <a:ext cx="230484" cy="419794"/>
            </a:xfrm>
            <a:custGeom>
              <a:avLst/>
              <a:gdLst/>
              <a:ahLst/>
              <a:cxnLst/>
              <a:rect l="l" t="t" r="r" b="b"/>
              <a:pathLst>
                <a:path w="3006" h="5475" extrusionOk="0">
                  <a:moveTo>
                    <a:pt x="53" y="1"/>
                  </a:moveTo>
                  <a:cubicBezTo>
                    <a:pt x="40" y="1"/>
                    <a:pt x="14" y="1"/>
                    <a:pt x="1" y="27"/>
                  </a:cubicBezTo>
                  <a:cubicBezTo>
                    <a:pt x="1" y="40"/>
                    <a:pt x="1" y="66"/>
                    <a:pt x="27" y="79"/>
                  </a:cubicBezTo>
                  <a:cubicBezTo>
                    <a:pt x="27" y="79"/>
                    <a:pt x="693" y="419"/>
                    <a:pt x="1803" y="1974"/>
                  </a:cubicBezTo>
                  <a:cubicBezTo>
                    <a:pt x="2927" y="3528"/>
                    <a:pt x="2626" y="5409"/>
                    <a:pt x="2626" y="5435"/>
                  </a:cubicBezTo>
                  <a:cubicBezTo>
                    <a:pt x="2613" y="5448"/>
                    <a:pt x="2626" y="5475"/>
                    <a:pt x="2652" y="5475"/>
                  </a:cubicBezTo>
                  <a:cubicBezTo>
                    <a:pt x="2679" y="5475"/>
                    <a:pt x="2692" y="5461"/>
                    <a:pt x="2705" y="5448"/>
                  </a:cubicBezTo>
                  <a:cubicBezTo>
                    <a:pt x="2705" y="5422"/>
                    <a:pt x="3005" y="3502"/>
                    <a:pt x="1869" y="1921"/>
                  </a:cubicBezTo>
                  <a:cubicBezTo>
                    <a:pt x="732" y="354"/>
                    <a:pt x="79" y="27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32"/>
            <p:cNvSpPr/>
            <p:nvPr/>
          </p:nvSpPr>
          <p:spPr>
            <a:xfrm rot="-554324">
              <a:off x="6269292" y="1838792"/>
              <a:ext cx="108188" cy="63410"/>
            </a:xfrm>
            <a:custGeom>
              <a:avLst/>
              <a:gdLst/>
              <a:ahLst/>
              <a:cxnLst/>
              <a:rect l="l" t="t" r="r" b="b"/>
              <a:pathLst>
                <a:path w="1411" h="827" extrusionOk="0">
                  <a:moveTo>
                    <a:pt x="673" y="1"/>
                  </a:moveTo>
                  <a:cubicBezTo>
                    <a:pt x="331" y="1"/>
                    <a:pt x="0" y="577"/>
                    <a:pt x="0" y="577"/>
                  </a:cubicBezTo>
                  <a:cubicBezTo>
                    <a:pt x="159" y="737"/>
                    <a:pt x="376" y="827"/>
                    <a:pt x="606" y="827"/>
                  </a:cubicBezTo>
                  <a:cubicBezTo>
                    <a:pt x="622" y="827"/>
                    <a:pt x="638" y="827"/>
                    <a:pt x="653" y="826"/>
                  </a:cubicBezTo>
                  <a:cubicBezTo>
                    <a:pt x="928" y="800"/>
                    <a:pt x="1189" y="708"/>
                    <a:pt x="1411" y="564"/>
                  </a:cubicBezTo>
                  <a:cubicBezTo>
                    <a:pt x="1411" y="564"/>
                    <a:pt x="1058" y="29"/>
                    <a:pt x="705" y="3"/>
                  </a:cubicBezTo>
                  <a:cubicBezTo>
                    <a:pt x="695" y="1"/>
                    <a:pt x="684" y="1"/>
                    <a:pt x="6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32"/>
            <p:cNvSpPr/>
            <p:nvPr/>
          </p:nvSpPr>
          <p:spPr>
            <a:xfrm rot="-554324">
              <a:off x="6246691" y="1759224"/>
              <a:ext cx="111255" cy="94386"/>
            </a:xfrm>
            <a:custGeom>
              <a:avLst/>
              <a:gdLst/>
              <a:ahLst/>
              <a:cxnLst/>
              <a:rect l="l" t="t" r="r" b="b"/>
              <a:pathLst>
                <a:path w="1451" h="1231" extrusionOk="0">
                  <a:moveTo>
                    <a:pt x="836" y="146"/>
                  </a:moveTo>
                  <a:cubicBezTo>
                    <a:pt x="1085" y="146"/>
                    <a:pt x="1294" y="355"/>
                    <a:pt x="1294" y="616"/>
                  </a:cubicBezTo>
                  <a:cubicBezTo>
                    <a:pt x="1294" y="898"/>
                    <a:pt x="1068" y="1085"/>
                    <a:pt x="829" y="1085"/>
                  </a:cubicBezTo>
                  <a:cubicBezTo>
                    <a:pt x="714" y="1085"/>
                    <a:pt x="595" y="1041"/>
                    <a:pt x="497" y="943"/>
                  </a:cubicBezTo>
                  <a:cubicBezTo>
                    <a:pt x="209" y="656"/>
                    <a:pt x="418" y="146"/>
                    <a:pt x="836" y="146"/>
                  </a:cubicBezTo>
                  <a:close/>
                  <a:moveTo>
                    <a:pt x="829" y="1"/>
                  </a:moveTo>
                  <a:cubicBezTo>
                    <a:pt x="676" y="1"/>
                    <a:pt x="520" y="58"/>
                    <a:pt x="392" y="185"/>
                  </a:cubicBezTo>
                  <a:cubicBezTo>
                    <a:pt x="0" y="564"/>
                    <a:pt x="288" y="1230"/>
                    <a:pt x="836" y="1230"/>
                  </a:cubicBezTo>
                  <a:cubicBezTo>
                    <a:pt x="1176" y="1230"/>
                    <a:pt x="1450" y="956"/>
                    <a:pt x="1450" y="616"/>
                  </a:cubicBezTo>
                  <a:cubicBezTo>
                    <a:pt x="1450" y="246"/>
                    <a:pt x="1147" y="1"/>
                    <a:pt x="8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32"/>
            <p:cNvSpPr/>
            <p:nvPr/>
          </p:nvSpPr>
          <p:spPr>
            <a:xfrm rot="-554324">
              <a:off x="6276554" y="1512017"/>
              <a:ext cx="11118" cy="253486"/>
            </a:xfrm>
            <a:custGeom>
              <a:avLst/>
              <a:gdLst/>
              <a:ahLst/>
              <a:cxnLst/>
              <a:rect l="l" t="t" r="r" b="b"/>
              <a:pathLst>
                <a:path w="145" h="3306" extrusionOk="0">
                  <a:moveTo>
                    <a:pt x="1" y="1"/>
                  </a:moveTo>
                  <a:lnTo>
                    <a:pt x="1" y="3306"/>
                  </a:lnTo>
                  <a:lnTo>
                    <a:pt x="145" y="3306"/>
                  </a:lnTo>
                  <a:lnTo>
                    <a:pt x="14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32"/>
            <p:cNvSpPr/>
            <p:nvPr/>
          </p:nvSpPr>
          <p:spPr>
            <a:xfrm rot="-554324">
              <a:off x="6336875" y="3600286"/>
              <a:ext cx="118232" cy="102897"/>
            </a:xfrm>
            <a:custGeom>
              <a:avLst/>
              <a:gdLst/>
              <a:ahLst/>
              <a:cxnLst/>
              <a:rect l="l" t="t" r="r" b="b"/>
              <a:pathLst>
                <a:path w="1542" h="1342" extrusionOk="0">
                  <a:moveTo>
                    <a:pt x="1542" y="1"/>
                  </a:moveTo>
                  <a:lnTo>
                    <a:pt x="0" y="40"/>
                  </a:lnTo>
                  <a:lnTo>
                    <a:pt x="222" y="588"/>
                  </a:lnTo>
                  <a:lnTo>
                    <a:pt x="457" y="1176"/>
                  </a:lnTo>
                  <a:cubicBezTo>
                    <a:pt x="498" y="1286"/>
                    <a:pt x="597" y="1341"/>
                    <a:pt x="696" y="1341"/>
                  </a:cubicBezTo>
                  <a:cubicBezTo>
                    <a:pt x="787" y="1341"/>
                    <a:pt x="878" y="1296"/>
                    <a:pt x="928" y="1202"/>
                  </a:cubicBezTo>
                  <a:lnTo>
                    <a:pt x="1489" y="105"/>
                  </a:lnTo>
                  <a:lnTo>
                    <a:pt x="1542" y="1"/>
                  </a:lnTo>
                  <a:close/>
                </a:path>
              </a:pathLst>
            </a:custGeom>
            <a:solidFill>
              <a:srgbClr val="5A2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32"/>
            <p:cNvSpPr/>
            <p:nvPr/>
          </p:nvSpPr>
          <p:spPr>
            <a:xfrm rot="-554324">
              <a:off x="6332240" y="3600661"/>
              <a:ext cx="118232" cy="45161"/>
            </a:xfrm>
            <a:custGeom>
              <a:avLst/>
              <a:gdLst/>
              <a:ahLst/>
              <a:cxnLst/>
              <a:rect l="l" t="t" r="r" b="b"/>
              <a:pathLst>
                <a:path w="1542" h="589" extrusionOk="0">
                  <a:moveTo>
                    <a:pt x="1542" y="1"/>
                  </a:moveTo>
                  <a:lnTo>
                    <a:pt x="0" y="40"/>
                  </a:lnTo>
                  <a:lnTo>
                    <a:pt x="222" y="588"/>
                  </a:lnTo>
                  <a:lnTo>
                    <a:pt x="1489" y="105"/>
                  </a:lnTo>
                  <a:lnTo>
                    <a:pt x="1542" y="1"/>
                  </a:lnTo>
                  <a:close/>
                </a:path>
              </a:pathLst>
            </a:custGeom>
            <a:solidFill>
              <a:srgbClr val="1501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32"/>
            <p:cNvSpPr/>
            <p:nvPr/>
          </p:nvSpPr>
          <p:spPr>
            <a:xfrm rot="-554324">
              <a:off x="7978012" y="3333309"/>
              <a:ext cx="118232" cy="102897"/>
            </a:xfrm>
            <a:custGeom>
              <a:avLst/>
              <a:gdLst/>
              <a:ahLst/>
              <a:cxnLst/>
              <a:rect l="l" t="t" r="r" b="b"/>
              <a:pathLst>
                <a:path w="1542" h="1342" extrusionOk="0">
                  <a:moveTo>
                    <a:pt x="1542" y="1"/>
                  </a:moveTo>
                  <a:lnTo>
                    <a:pt x="0" y="27"/>
                  </a:lnTo>
                  <a:lnTo>
                    <a:pt x="223" y="588"/>
                  </a:lnTo>
                  <a:lnTo>
                    <a:pt x="458" y="1176"/>
                  </a:lnTo>
                  <a:cubicBezTo>
                    <a:pt x="499" y="1286"/>
                    <a:pt x="597" y="1341"/>
                    <a:pt x="695" y="1341"/>
                  </a:cubicBezTo>
                  <a:cubicBezTo>
                    <a:pt x="784" y="1341"/>
                    <a:pt x="871" y="1296"/>
                    <a:pt x="915" y="1202"/>
                  </a:cubicBezTo>
                  <a:lnTo>
                    <a:pt x="1490" y="105"/>
                  </a:lnTo>
                  <a:lnTo>
                    <a:pt x="1542" y="1"/>
                  </a:lnTo>
                  <a:close/>
                </a:path>
              </a:pathLst>
            </a:custGeom>
            <a:solidFill>
              <a:srgbClr val="5A2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32"/>
            <p:cNvSpPr/>
            <p:nvPr/>
          </p:nvSpPr>
          <p:spPr>
            <a:xfrm rot="-554324">
              <a:off x="7973378" y="3333683"/>
              <a:ext cx="118232" cy="45161"/>
            </a:xfrm>
            <a:custGeom>
              <a:avLst/>
              <a:gdLst/>
              <a:ahLst/>
              <a:cxnLst/>
              <a:rect l="l" t="t" r="r" b="b"/>
              <a:pathLst>
                <a:path w="1542" h="589" extrusionOk="0">
                  <a:moveTo>
                    <a:pt x="1542" y="1"/>
                  </a:moveTo>
                  <a:lnTo>
                    <a:pt x="0" y="40"/>
                  </a:lnTo>
                  <a:lnTo>
                    <a:pt x="223" y="588"/>
                  </a:lnTo>
                  <a:lnTo>
                    <a:pt x="1490" y="105"/>
                  </a:lnTo>
                  <a:lnTo>
                    <a:pt x="1542" y="1"/>
                  </a:lnTo>
                  <a:close/>
                </a:path>
              </a:pathLst>
            </a:custGeom>
            <a:solidFill>
              <a:srgbClr val="1501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32"/>
            <p:cNvSpPr/>
            <p:nvPr/>
          </p:nvSpPr>
          <p:spPr>
            <a:xfrm rot="-554324">
              <a:off x="6182131" y="3103958"/>
              <a:ext cx="1983266" cy="190383"/>
            </a:xfrm>
            <a:custGeom>
              <a:avLst/>
              <a:gdLst/>
              <a:ahLst/>
              <a:cxnLst/>
              <a:rect l="l" t="t" r="r" b="b"/>
              <a:pathLst>
                <a:path w="25866" h="2483" extrusionOk="0">
                  <a:moveTo>
                    <a:pt x="288" y="0"/>
                  </a:moveTo>
                  <a:cubicBezTo>
                    <a:pt x="131" y="0"/>
                    <a:pt x="0" y="131"/>
                    <a:pt x="0" y="288"/>
                  </a:cubicBezTo>
                  <a:lnTo>
                    <a:pt x="0" y="2195"/>
                  </a:lnTo>
                  <a:cubicBezTo>
                    <a:pt x="0" y="2286"/>
                    <a:pt x="53" y="2378"/>
                    <a:pt x="131" y="2430"/>
                  </a:cubicBezTo>
                  <a:cubicBezTo>
                    <a:pt x="183" y="2469"/>
                    <a:pt x="235" y="2482"/>
                    <a:pt x="301" y="2482"/>
                  </a:cubicBezTo>
                  <a:lnTo>
                    <a:pt x="25579" y="2482"/>
                  </a:lnTo>
                  <a:cubicBezTo>
                    <a:pt x="25631" y="2482"/>
                    <a:pt x="25683" y="2469"/>
                    <a:pt x="25735" y="2430"/>
                  </a:cubicBezTo>
                  <a:cubicBezTo>
                    <a:pt x="25774" y="2417"/>
                    <a:pt x="25801" y="2378"/>
                    <a:pt x="25827" y="2339"/>
                  </a:cubicBezTo>
                  <a:cubicBezTo>
                    <a:pt x="25840" y="2326"/>
                    <a:pt x="25840" y="2313"/>
                    <a:pt x="25840" y="2300"/>
                  </a:cubicBezTo>
                  <a:cubicBezTo>
                    <a:pt x="25866" y="2273"/>
                    <a:pt x="25866" y="2234"/>
                    <a:pt x="25866" y="2195"/>
                  </a:cubicBezTo>
                  <a:lnTo>
                    <a:pt x="25866" y="288"/>
                  </a:lnTo>
                  <a:cubicBezTo>
                    <a:pt x="25866" y="131"/>
                    <a:pt x="25735" y="0"/>
                    <a:pt x="255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32"/>
            <p:cNvSpPr/>
            <p:nvPr/>
          </p:nvSpPr>
          <p:spPr>
            <a:xfrm rot="-554324">
              <a:off x="6192357" y="3229501"/>
              <a:ext cx="1981272" cy="65173"/>
            </a:xfrm>
            <a:custGeom>
              <a:avLst/>
              <a:gdLst/>
              <a:ahLst/>
              <a:cxnLst/>
              <a:rect l="l" t="t" r="r" b="b"/>
              <a:pathLst>
                <a:path w="25840" h="850" extrusionOk="0">
                  <a:moveTo>
                    <a:pt x="0" y="0"/>
                  </a:moveTo>
                  <a:lnTo>
                    <a:pt x="0" y="549"/>
                  </a:lnTo>
                  <a:cubicBezTo>
                    <a:pt x="0" y="654"/>
                    <a:pt x="53" y="745"/>
                    <a:pt x="131" y="797"/>
                  </a:cubicBezTo>
                  <a:cubicBezTo>
                    <a:pt x="183" y="823"/>
                    <a:pt x="235" y="849"/>
                    <a:pt x="301" y="849"/>
                  </a:cubicBezTo>
                  <a:lnTo>
                    <a:pt x="20314" y="849"/>
                  </a:lnTo>
                  <a:lnTo>
                    <a:pt x="23985" y="745"/>
                  </a:lnTo>
                  <a:lnTo>
                    <a:pt x="25827" y="706"/>
                  </a:lnTo>
                  <a:cubicBezTo>
                    <a:pt x="25840" y="693"/>
                    <a:pt x="25840" y="680"/>
                    <a:pt x="25840" y="66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32"/>
            <p:cNvSpPr/>
            <p:nvPr/>
          </p:nvSpPr>
          <p:spPr>
            <a:xfrm rot="-554324">
              <a:off x="6211562" y="3284834"/>
              <a:ext cx="1983266" cy="190460"/>
            </a:xfrm>
            <a:custGeom>
              <a:avLst/>
              <a:gdLst/>
              <a:ahLst/>
              <a:cxnLst/>
              <a:rect l="l" t="t" r="r" b="b"/>
              <a:pathLst>
                <a:path w="25866" h="2484" extrusionOk="0">
                  <a:moveTo>
                    <a:pt x="301" y="1"/>
                  </a:moveTo>
                  <a:cubicBezTo>
                    <a:pt x="131" y="1"/>
                    <a:pt x="0" y="132"/>
                    <a:pt x="0" y="288"/>
                  </a:cubicBezTo>
                  <a:lnTo>
                    <a:pt x="0" y="2196"/>
                  </a:lnTo>
                  <a:cubicBezTo>
                    <a:pt x="0" y="2352"/>
                    <a:pt x="131" y="2483"/>
                    <a:pt x="301" y="2483"/>
                  </a:cubicBezTo>
                  <a:lnTo>
                    <a:pt x="25579" y="2483"/>
                  </a:lnTo>
                  <a:cubicBezTo>
                    <a:pt x="25735" y="2483"/>
                    <a:pt x="25866" y="2352"/>
                    <a:pt x="25866" y="2196"/>
                  </a:cubicBezTo>
                  <a:lnTo>
                    <a:pt x="25866" y="288"/>
                  </a:lnTo>
                  <a:cubicBezTo>
                    <a:pt x="25866" y="132"/>
                    <a:pt x="25735" y="1"/>
                    <a:pt x="255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32"/>
            <p:cNvSpPr/>
            <p:nvPr/>
          </p:nvSpPr>
          <p:spPr>
            <a:xfrm rot="-554324">
              <a:off x="6171273" y="3104836"/>
              <a:ext cx="1983266" cy="55129"/>
            </a:xfrm>
            <a:custGeom>
              <a:avLst/>
              <a:gdLst/>
              <a:ahLst/>
              <a:cxnLst/>
              <a:rect l="l" t="t" r="r" b="b"/>
              <a:pathLst>
                <a:path w="25866" h="719" extrusionOk="0">
                  <a:moveTo>
                    <a:pt x="288" y="0"/>
                  </a:moveTo>
                  <a:cubicBezTo>
                    <a:pt x="131" y="0"/>
                    <a:pt x="0" y="131"/>
                    <a:pt x="0" y="288"/>
                  </a:cubicBezTo>
                  <a:lnTo>
                    <a:pt x="0" y="719"/>
                  </a:lnTo>
                  <a:lnTo>
                    <a:pt x="25866" y="719"/>
                  </a:lnTo>
                  <a:lnTo>
                    <a:pt x="25866" y="288"/>
                  </a:lnTo>
                  <a:cubicBezTo>
                    <a:pt x="25866" y="131"/>
                    <a:pt x="25735" y="0"/>
                    <a:pt x="2557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32"/>
            <p:cNvSpPr/>
            <p:nvPr/>
          </p:nvSpPr>
          <p:spPr>
            <a:xfrm rot="-554324">
              <a:off x="7379832" y="2330745"/>
              <a:ext cx="796419" cy="700729"/>
            </a:xfrm>
            <a:custGeom>
              <a:avLst/>
              <a:gdLst/>
              <a:ahLst/>
              <a:cxnLst/>
              <a:rect l="l" t="t" r="r" b="b"/>
              <a:pathLst>
                <a:path w="10387" h="9139" extrusionOk="0">
                  <a:moveTo>
                    <a:pt x="1150" y="0"/>
                  </a:moveTo>
                  <a:cubicBezTo>
                    <a:pt x="896" y="0"/>
                    <a:pt x="766" y="324"/>
                    <a:pt x="432" y="2004"/>
                  </a:cubicBezTo>
                  <a:cubicBezTo>
                    <a:pt x="1" y="4172"/>
                    <a:pt x="328" y="8875"/>
                    <a:pt x="328" y="8875"/>
                  </a:cubicBezTo>
                  <a:cubicBezTo>
                    <a:pt x="328" y="8875"/>
                    <a:pt x="7199" y="8966"/>
                    <a:pt x="7539" y="8966"/>
                  </a:cubicBezTo>
                  <a:cubicBezTo>
                    <a:pt x="7845" y="8966"/>
                    <a:pt x="8323" y="9139"/>
                    <a:pt x="8651" y="9139"/>
                  </a:cubicBezTo>
                  <a:cubicBezTo>
                    <a:pt x="8673" y="9139"/>
                    <a:pt x="8694" y="9138"/>
                    <a:pt x="8714" y="9136"/>
                  </a:cubicBezTo>
                  <a:lnTo>
                    <a:pt x="8753" y="9123"/>
                  </a:lnTo>
                  <a:cubicBezTo>
                    <a:pt x="8767" y="9123"/>
                    <a:pt x="8780" y="9110"/>
                    <a:pt x="8780" y="9097"/>
                  </a:cubicBezTo>
                  <a:cubicBezTo>
                    <a:pt x="8936" y="8940"/>
                    <a:pt x="8427" y="8170"/>
                    <a:pt x="8126" y="7686"/>
                  </a:cubicBezTo>
                  <a:cubicBezTo>
                    <a:pt x="7800" y="7164"/>
                    <a:pt x="7787" y="6079"/>
                    <a:pt x="8375" y="4721"/>
                  </a:cubicBezTo>
                  <a:cubicBezTo>
                    <a:pt x="8976" y="3375"/>
                    <a:pt x="10386" y="2095"/>
                    <a:pt x="10060" y="1834"/>
                  </a:cubicBezTo>
                  <a:cubicBezTo>
                    <a:pt x="9985" y="1802"/>
                    <a:pt x="9909" y="1778"/>
                    <a:pt x="9827" y="1778"/>
                  </a:cubicBezTo>
                  <a:cubicBezTo>
                    <a:pt x="9809" y="1778"/>
                    <a:pt x="9791" y="1779"/>
                    <a:pt x="9772" y="1782"/>
                  </a:cubicBezTo>
                  <a:lnTo>
                    <a:pt x="9720" y="1782"/>
                  </a:lnTo>
                  <a:cubicBezTo>
                    <a:pt x="9693" y="1781"/>
                    <a:pt x="9664" y="1781"/>
                    <a:pt x="9634" y="1781"/>
                  </a:cubicBezTo>
                  <a:cubicBezTo>
                    <a:pt x="8879" y="1781"/>
                    <a:pt x="7282" y="1974"/>
                    <a:pt x="5781" y="1974"/>
                  </a:cubicBezTo>
                  <a:cubicBezTo>
                    <a:pt x="4910" y="1974"/>
                    <a:pt x="4072" y="1909"/>
                    <a:pt x="3450" y="1703"/>
                  </a:cubicBezTo>
                  <a:cubicBezTo>
                    <a:pt x="1451" y="1037"/>
                    <a:pt x="1869" y="188"/>
                    <a:pt x="1412" y="57"/>
                  </a:cubicBezTo>
                  <a:cubicBezTo>
                    <a:pt x="1309" y="28"/>
                    <a:pt x="1224" y="0"/>
                    <a:pt x="115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32"/>
            <p:cNvSpPr/>
            <p:nvPr/>
          </p:nvSpPr>
          <p:spPr>
            <a:xfrm rot="-554324">
              <a:off x="7931411" y="2426449"/>
              <a:ext cx="206408" cy="563022"/>
            </a:xfrm>
            <a:custGeom>
              <a:avLst/>
              <a:gdLst/>
              <a:ahLst/>
              <a:cxnLst/>
              <a:rect l="l" t="t" r="r" b="b"/>
              <a:pathLst>
                <a:path w="2692" h="7343" extrusionOk="0">
                  <a:moveTo>
                    <a:pt x="2626" y="1"/>
                  </a:moveTo>
                  <a:cubicBezTo>
                    <a:pt x="2417" y="275"/>
                    <a:pt x="2182" y="523"/>
                    <a:pt x="1960" y="784"/>
                  </a:cubicBezTo>
                  <a:cubicBezTo>
                    <a:pt x="1686" y="1085"/>
                    <a:pt x="1411" y="1385"/>
                    <a:pt x="1163" y="1712"/>
                  </a:cubicBezTo>
                  <a:cubicBezTo>
                    <a:pt x="536" y="2496"/>
                    <a:pt x="209" y="3240"/>
                    <a:pt x="144" y="3946"/>
                  </a:cubicBezTo>
                  <a:cubicBezTo>
                    <a:pt x="0" y="5396"/>
                    <a:pt x="915" y="6624"/>
                    <a:pt x="1659" y="7342"/>
                  </a:cubicBezTo>
                  <a:cubicBezTo>
                    <a:pt x="1673" y="7342"/>
                    <a:pt x="1686" y="7329"/>
                    <a:pt x="1686" y="7316"/>
                  </a:cubicBezTo>
                  <a:cubicBezTo>
                    <a:pt x="967" y="6598"/>
                    <a:pt x="40" y="5383"/>
                    <a:pt x="183" y="3959"/>
                  </a:cubicBezTo>
                  <a:cubicBezTo>
                    <a:pt x="249" y="3240"/>
                    <a:pt x="588" y="2522"/>
                    <a:pt x="1189" y="1738"/>
                  </a:cubicBezTo>
                  <a:cubicBezTo>
                    <a:pt x="1437" y="1425"/>
                    <a:pt x="1725" y="1111"/>
                    <a:pt x="1986" y="811"/>
                  </a:cubicBezTo>
                  <a:cubicBezTo>
                    <a:pt x="2221" y="549"/>
                    <a:pt x="2469" y="275"/>
                    <a:pt x="269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32"/>
            <p:cNvSpPr/>
            <p:nvPr/>
          </p:nvSpPr>
          <p:spPr>
            <a:xfrm rot="-554324">
              <a:off x="7020095" y="2582851"/>
              <a:ext cx="638163" cy="515100"/>
            </a:xfrm>
            <a:custGeom>
              <a:avLst/>
              <a:gdLst/>
              <a:ahLst/>
              <a:cxnLst/>
              <a:rect l="l" t="t" r="r" b="b"/>
              <a:pathLst>
                <a:path w="8323" h="6718" extrusionOk="0">
                  <a:moveTo>
                    <a:pt x="1186" y="1"/>
                  </a:moveTo>
                  <a:cubicBezTo>
                    <a:pt x="1163" y="1"/>
                    <a:pt x="1142" y="5"/>
                    <a:pt x="1124" y="14"/>
                  </a:cubicBezTo>
                  <a:cubicBezTo>
                    <a:pt x="941" y="132"/>
                    <a:pt x="1059" y="563"/>
                    <a:pt x="1085" y="720"/>
                  </a:cubicBezTo>
                  <a:cubicBezTo>
                    <a:pt x="1137" y="1073"/>
                    <a:pt x="1203" y="1412"/>
                    <a:pt x="1242" y="1765"/>
                  </a:cubicBezTo>
                  <a:cubicBezTo>
                    <a:pt x="1333" y="2444"/>
                    <a:pt x="1346" y="3123"/>
                    <a:pt x="1294" y="3816"/>
                  </a:cubicBezTo>
                  <a:cubicBezTo>
                    <a:pt x="1190" y="4992"/>
                    <a:pt x="863" y="5462"/>
                    <a:pt x="550" y="5788"/>
                  </a:cubicBezTo>
                  <a:cubicBezTo>
                    <a:pt x="341" y="6011"/>
                    <a:pt x="158" y="6246"/>
                    <a:pt x="1" y="6507"/>
                  </a:cubicBezTo>
                  <a:cubicBezTo>
                    <a:pt x="1" y="6615"/>
                    <a:pt x="718" y="6647"/>
                    <a:pt x="1672" y="6647"/>
                  </a:cubicBezTo>
                  <a:cubicBezTo>
                    <a:pt x="3092" y="6647"/>
                    <a:pt x="5035" y="6575"/>
                    <a:pt x="5910" y="6575"/>
                  </a:cubicBezTo>
                  <a:cubicBezTo>
                    <a:pt x="6088" y="6575"/>
                    <a:pt x="6221" y="6578"/>
                    <a:pt x="6297" y="6585"/>
                  </a:cubicBezTo>
                  <a:cubicBezTo>
                    <a:pt x="6859" y="6638"/>
                    <a:pt x="7257" y="6717"/>
                    <a:pt x="7478" y="6717"/>
                  </a:cubicBezTo>
                  <a:cubicBezTo>
                    <a:pt x="7530" y="6717"/>
                    <a:pt x="7572" y="6713"/>
                    <a:pt x="7604" y="6703"/>
                  </a:cubicBezTo>
                  <a:cubicBezTo>
                    <a:pt x="7787" y="6638"/>
                    <a:pt x="7303" y="5932"/>
                    <a:pt x="7212" y="4574"/>
                  </a:cubicBezTo>
                  <a:cubicBezTo>
                    <a:pt x="7120" y="3215"/>
                    <a:pt x="7656" y="1582"/>
                    <a:pt x="7761" y="1295"/>
                  </a:cubicBezTo>
                  <a:cubicBezTo>
                    <a:pt x="7865" y="1007"/>
                    <a:pt x="8322" y="432"/>
                    <a:pt x="8152" y="289"/>
                  </a:cubicBezTo>
                  <a:cubicBezTo>
                    <a:pt x="8134" y="272"/>
                    <a:pt x="8091" y="264"/>
                    <a:pt x="8029" y="264"/>
                  </a:cubicBezTo>
                  <a:cubicBezTo>
                    <a:pt x="7516" y="264"/>
                    <a:pt x="5665" y="782"/>
                    <a:pt x="4665" y="968"/>
                  </a:cubicBezTo>
                  <a:cubicBezTo>
                    <a:pt x="4491" y="992"/>
                    <a:pt x="4315" y="1004"/>
                    <a:pt x="4140" y="1004"/>
                  </a:cubicBezTo>
                  <a:cubicBezTo>
                    <a:pt x="3749" y="1004"/>
                    <a:pt x="3358" y="946"/>
                    <a:pt x="2979" y="837"/>
                  </a:cubicBezTo>
                  <a:cubicBezTo>
                    <a:pt x="2496" y="694"/>
                    <a:pt x="2039" y="485"/>
                    <a:pt x="1634" y="197"/>
                  </a:cubicBezTo>
                  <a:cubicBezTo>
                    <a:pt x="1545" y="142"/>
                    <a:pt x="1323" y="1"/>
                    <a:pt x="11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32"/>
            <p:cNvSpPr/>
            <p:nvPr/>
          </p:nvSpPr>
          <p:spPr>
            <a:xfrm rot="-554324">
              <a:off x="7251713" y="2793464"/>
              <a:ext cx="178345" cy="158256"/>
            </a:xfrm>
            <a:custGeom>
              <a:avLst/>
              <a:gdLst/>
              <a:ahLst/>
              <a:cxnLst/>
              <a:rect l="l" t="t" r="r" b="b"/>
              <a:pathLst>
                <a:path w="2326" h="2064" extrusionOk="0">
                  <a:moveTo>
                    <a:pt x="606" y="1"/>
                  </a:moveTo>
                  <a:cubicBezTo>
                    <a:pt x="564" y="1"/>
                    <a:pt x="519" y="8"/>
                    <a:pt x="471" y="26"/>
                  </a:cubicBezTo>
                  <a:cubicBezTo>
                    <a:pt x="0" y="196"/>
                    <a:pt x="1058" y="2064"/>
                    <a:pt x="1058" y="2064"/>
                  </a:cubicBezTo>
                  <a:cubicBezTo>
                    <a:pt x="1058" y="2064"/>
                    <a:pt x="2326" y="509"/>
                    <a:pt x="1908" y="130"/>
                  </a:cubicBezTo>
                  <a:cubicBezTo>
                    <a:pt x="1831" y="61"/>
                    <a:pt x="1756" y="33"/>
                    <a:pt x="1685" y="33"/>
                  </a:cubicBezTo>
                  <a:cubicBezTo>
                    <a:pt x="1364" y="33"/>
                    <a:pt x="1111" y="601"/>
                    <a:pt x="1111" y="601"/>
                  </a:cubicBezTo>
                  <a:cubicBezTo>
                    <a:pt x="1111" y="601"/>
                    <a:pt x="974" y="1"/>
                    <a:pt x="60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32"/>
            <p:cNvSpPr/>
            <p:nvPr/>
          </p:nvSpPr>
          <p:spPr>
            <a:xfrm rot="-554324">
              <a:off x="6234409" y="2610631"/>
              <a:ext cx="666226" cy="629269"/>
            </a:xfrm>
            <a:custGeom>
              <a:avLst/>
              <a:gdLst/>
              <a:ahLst/>
              <a:cxnLst/>
              <a:rect l="l" t="t" r="r" b="b"/>
              <a:pathLst>
                <a:path w="8689" h="8207" extrusionOk="0">
                  <a:moveTo>
                    <a:pt x="4504" y="0"/>
                  </a:moveTo>
                  <a:cubicBezTo>
                    <a:pt x="4206" y="0"/>
                    <a:pt x="3919" y="253"/>
                    <a:pt x="3619" y="303"/>
                  </a:cubicBezTo>
                  <a:cubicBezTo>
                    <a:pt x="3576" y="310"/>
                    <a:pt x="3531" y="313"/>
                    <a:pt x="3486" y="313"/>
                  </a:cubicBezTo>
                  <a:cubicBezTo>
                    <a:pt x="3285" y="313"/>
                    <a:pt x="3071" y="255"/>
                    <a:pt x="2870" y="255"/>
                  </a:cubicBezTo>
                  <a:cubicBezTo>
                    <a:pt x="2791" y="255"/>
                    <a:pt x="2713" y="264"/>
                    <a:pt x="2640" y="290"/>
                  </a:cubicBezTo>
                  <a:cubicBezTo>
                    <a:pt x="2352" y="394"/>
                    <a:pt x="2209" y="773"/>
                    <a:pt x="1960" y="943"/>
                  </a:cubicBezTo>
                  <a:cubicBezTo>
                    <a:pt x="1699" y="1113"/>
                    <a:pt x="1281" y="1113"/>
                    <a:pt x="1072" y="1335"/>
                  </a:cubicBezTo>
                  <a:cubicBezTo>
                    <a:pt x="863" y="1557"/>
                    <a:pt x="915" y="1949"/>
                    <a:pt x="759" y="2210"/>
                  </a:cubicBezTo>
                  <a:cubicBezTo>
                    <a:pt x="615" y="2471"/>
                    <a:pt x="236" y="2654"/>
                    <a:pt x="158" y="2928"/>
                  </a:cubicBezTo>
                  <a:cubicBezTo>
                    <a:pt x="66" y="3216"/>
                    <a:pt x="288" y="3568"/>
                    <a:pt x="275" y="3856"/>
                  </a:cubicBezTo>
                  <a:cubicBezTo>
                    <a:pt x="262" y="4143"/>
                    <a:pt x="1" y="4457"/>
                    <a:pt x="66" y="4757"/>
                  </a:cubicBezTo>
                  <a:cubicBezTo>
                    <a:pt x="118" y="5058"/>
                    <a:pt x="471" y="5267"/>
                    <a:pt x="602" y="5554"/>
                  </a:cubicBezTo>
                  <a:cubicBezTo>
                    <a:pt x="719" y="5828"/>
                    <a:pt x="628" y="6220"/>
                    <a:pt x="824" y="6456"/>
                  </a:cubicBezTo>
                  <a:cubicBezTo>
                    <a:pt x="1007" y="6691"/>
                    <a:pt x="1425" y="6743"/>
                    <a:pt x="1660" y="6952"/>
                  </a:cubicBezTo>
                  <a:cubicBezTo>
                    <a:pt x="1908" y="7148"/>
                    <a:pt x="2000" y="7540"/>
                    <a:pt x="2287" y="7683"/>
                  </a:cubicBezTo>
                  <a:cubicBezTo>
                    <a:pt x="2404" y="7745"/>
                    <a:pt x="2545" y="7756"/>
                    <a:pt x="2691" y="7756"/>
                  </a:cubicBezTo>
                  <a:cubicBezTo>
                    <a:pt x="2778" y="7756"/>
                    <a:pt x="2866" y="7752"/>
                    <a:pt x="2953" y="7752"/>
                  </a:cubicBezTo>
                  <a:cubicBezTo>
                    <a:pt x="3063" y="7752"/>
                    <a:pt x="3170" y="7759"/>
                    <a:pt x="3267" y="7788"/>
                  </a:cubicBezTo>
                  <a:cubicBezTo>
                    <a:pt x="3567" y="7879"/>
                    <a:pt x="3842" y="8180"/>
                    <a:pt x="4155" y="8206"/>
                  </a:cubicBezTo>
                  <a:cubicBezTo>
                    <a:pt x="4162" y="8206"/>
                    <a:pt x="4169" y="8206"/>
                    <a:pt x="4176" y="8206"/>
                  </a:cubicBezTo>
                  <a:cubicBezTo>
                    <a:pt x="4469" y="8206"/>
                    <a:pt x="4763" y="7944"/>
                    <a:pt x="5070" y="7892"/>
                  </a:cubicBezTo>
                  <a:cubicBezTo>
                    <a:pt x="5103" y="7888"/>
                    <a:pt x="5138" y="7886"/>
                    <a:pt x="5173" y="7886"/>
                  </a:cubicBezTo>
                  <a:cubicBezTo>
                    <a:pt x="5377" y="7886"/>
                    <a:pt x="5600" y="7948"/>
                    <a:pt x="5804" y="7948"/>
                  </a:cubicBezTo>
                  <a:cubicBezTo>
                    <a:pt x="5890" y="7948"/>
                    <a:pt x="5973" y="7937"/>
                    <a:pt x="6049" y="7906"/>
                  </a:cubicBezTo>
                  <a:cubicBezTo>
                    <a:pt x="6350" y="7801"/>
                    <a:pt x="6480" y="7422"/>
                    <a:pt x="6742" y="7252"/>
                  </a:cubicBezTo>
                  <a:cubicBezTo>
                    <a:pt x="7003" y="7083"/>
                    <a:pt x="7421" y="7083"/>
                    <a:pt x="7630" y="6860"/>
                  </a:cubicBezTo>
                  <a:cubicBezTo>
                    <a:pt x="7826" y="6638"/>
                    <a:pt x="7787" y="6246"/>
                    <a:pt x="7930" y="5985"/>
                  </a:cubicBezTo>
                  <a:cubicBezTo>
                    <a:pt x="8087" y="5724"/>
                    <a:pt x="8466" y="5554"/>
                    <a:pt x="8544" y="5267"/>
                  </a:cubicBezTo>
                  <a:cubicBezTo>
                    <a:pt x="8623" y="4979"/>
                    <a:pt x="8401" y="4640"/>
                    <a:pt x="8414" y="4339"/>
                  </a:cubicBezTo>
                  <a:cubicBezTo>
                    <a:pt x="8427" y="4052"/>
                    <a:pt x="8688" y="3738"/>
                    <a:pt x="8636" y="3438"/>
                  </a:cubicBezTo>
                  <a:cubicBezTo>
                    <a:pt x="8571" y="3137"/>
                    <a:pt x="8231" y="2928"/>
                    <a:pt x="8100" y="2654"/>
                  </a:cubicBezTo>
                  <a:cubicBezTo>
                    <a:pt x="7970" y="2367"/>
                    <a:pt x="8061" y="1988"/>
                    <a:pt x="7878" y="1740"/>
                  </a:cubicBezTo>
                  <a:cubicBezTo>
                    <a:pt x="7682" y="1504"/>
                    <a:pt x="7277" y="1452"/>
                    <a:pt x="7029" y="1256"/>
                  </a:cubicBezTo>
                  <a:cubicBezTo>
                    <a:pt x="6794" y="1047"/>
                    <a:pt x="6689" y="668"/>
                    <a:pt x="6415" y="512"/>
                  </a:cubicBezTo>
                  <a:cubicBezTo>
                    <a:pt x="6298" y="450"/>
                    <a:pt x="6157" y="439"/>
                    <a:pt x="6011" y="439"/>
                  </a:cubicBezTo>
                  <a:cubicBezTo>
                    <a:pt x="5925" y="439"/>
                    <a:pt x="5836" y="443"/>
                    <a:pt x="5749" y="443"/>
                  </a:cubicBezTo>
                  <a:cubicBezTo>
                    <a:pt x="5639" y="443"/>
                    <a:pt x="5532" y="437"/>
                    <a:pt x="5435" y="407"/>
                  </a:cubicBezTo>
                  <a:cubicBezTo>
                    <a:pt x="5135" y="329"/>
                    <a:pt x="4861" y="15"/>
                    <a:pt x="4547" y="2"/>
                  </a:cubicBezTo>
                  <a:cubicBezTo>
                    <a:pt x="4533" y="1"/>
                    <a:pt x="4519" y="0"/>
                    <a:pt x="450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32"/>
            <p:cNvSpPr/>
            <p:nvPr/>
          </p:nvSpPr>
          <p:spPr>
            <a:xfrm rot="-554324">
              <a:off x="6271960" y="2597469"/>
              <a:ext cx="665152" cy="630265"/>
            </a:xfrm>
            <a:custGeom>
              <a:avLst/>
              <a:gdLst/>
              <a:ahLst/>
              <a:cxnLst/>
              <a:rect l="l" t="t" r="r" b="b"/>
              <a:pathLst>
                <a:path w="8675" h="8220" extrusionOk="0">
                  <a:moveTo>
                    <a:pt x="4491" y="1"/>
                  </a:moveTo>
                  <a:cubicBezTo>
                    <a:pt x="4193" y="1"/>
                    <a:pt x="3905" y="253"/>
                    <a:pt x="3606" y="303"/>
                  </a:cubicBezTo>
                  <a:cubicBezTo>
                    <a:pt x="3562" y="310"/>
                    <a:pt x="3517" y="313"/>
                    <a:pt x="3471" y="313"/>
                  </a:cubicBezTo>
                  <a:cubicBezTo>
                    <a:pt x="3269" y="313"/>
                    <a:pt x="3050" y="255"/>
                    <a:pt x="2851" y="255"/>
                  </a:cubicBezTo>
                  <a:cubicBezTo>
                    <a:pt x="2772" y="255"/>
                    <a:pt x="2696" y="265"/>
                    <a:pt x="2626" y="290"/>
                  </a:cubicBezTo>
                  <a:cubicBezTo>
                    <a:pt x="2326" y="408"/>
                    <a:pt x="2195" y="787"/>
                    <a:pt x="1934" y="943"/>
                  </a:cubicBezTo>
                  <a:cubicBezTo>
                    <a:pt x="1764" y="1035"/>
                    <a:pt x="1581" y="1113"/>
                    <a:pt x="1398" y="1152"/>
                  </a:cubicBezTo>
                  <a:lnTo>
                    <a:pt x="1359" y="1165"/>
                  </a:lnTo>
                  <a:cubicBezTo>
                    <a:pt x="1241" y="1205"/>
                    <a:pt x="1137" y="1257"/>
                    <a:pt x="1059" y="1335"/>
                  </a:cubicBezTo>
                  <a:cubicBezTo>
                    <a:pt x="849" y="1570"/>
                    <a:pt x="902" y="1962"/>
                    <a:pt x="745" y="2224"/>
                  </a:cubicBezTo>
                  <a:cubicBezTo>
                    <a:pt x="601" y="2472"/>
                    <a:pt x="222" y="2655"/>
                    <a:pt x="131" y="2942"/>
                  </a:cubicBezTo>
                  <a:cubicBezTo>
                    <a:pt x="53" y="3216"/>
                    <a:pt x="275" y="3556"/>
                    <a:pt x="262" y="3856"/>
                  </a:cubicBezTo>
                  <a:cubicBezTo>
                    <a:pt x="262" y="3896"/>
                    <a:pt x="262" y="3922"/>
                    <a:pt x="249" y="3948"/>
                  </a:cubicBezTo>
                  <a:cubicBezTo>
                    <a:pt x="249" y="3961"/>
                    <a:pt x="249" y="3974"/>
                    <a:pt x="249" y="3974"/>
                  </a:cubicBezTo>
                  <a:cubicBezTo>
                    <a:pt x="183" y="4235"/>
                    <a:pt x="0" y="4510"/>
                    <a:pt x="53" y="4771"/>
                  </a:cubicBezTo>
                  <a:cubicBezTo>
                    <a:pt x="105" y="5058"/>
                    <a:pt x="458" y="5267"/>
                    <a:pt x="588" y="5555"/>
                  </a:cubicBezTo>
                  <a:cubicBezTo>
                    <a:pt x="706" y="5829"/>
                    <a:pt x="627" y="6221"/>
                    <a:pt x="810" y="6469"/>
                  </a:cubicBezTo>
                  <a:cubicBezTo>
                    <a:pt x="915" y="6587"/>
                    <a:pt x="1045" y="6665"/>
                    <a:pt x="1189" y="6717"/>
                  </a:cubicBezTo>
                  <a:cubicBezTo>
                    <a:pt x="1202" y="6730"/>
                    <a:pt x="1215" y="6730"/>
                    <a:pt x="1228" y="6743"/>
                  </a:cubicBezTo>
                  <a:cubicBezTo>
                    <a:pt x="1372" y="6796"/>
                    <a:pt x="1516" y="6861"/>
                    <a:pt x="1646" y="6966"/>
                  </a:cubicBezTo>
                  <a:cubicBezTo>
                    <a:pt x="1882" y="7161"/>
                    <a:pt x="1986" y="7553"/>
                    <a:pt x="2273" y="7697"/>
                  </a:cubicBezTo>
                  <a:cubicBezTo>
                    <a:pt x="2390" y="7758"/>
                    <a:pt x="2531" y="7770"/>
                    <a:pt x="2677" y="7770"/>
                  </a:cubicBezTo>
                  <a:cubicBezTo>
                    <a:pt x="2764" y="7770"/>
                    <a:pt x="2852" y="7766"/>
                    <a:pt x="2939" y="7766"/>
                  </a:cubicBezTo>
                  <a:cubicBezTo>
                    <a:pt x="3049" y="7766"/>
                    <a:pt x="3157" y="7772"/>
                    <a:pt x="3253" y="7802"/>
                  </a:cubicBezTo>
                  <a:cubicBezTo>
                    <a:pt x="3541" y="7893"/>
                    <a:pt x="3815" y="8194"/>
                    <a:pt x="4141" y="8220"/>
                  </a:cubicBezTo>
                  <a:lnTo>
                    <a:pt x="4181" y="8220"/>
                  </a:lnTo>
                  <a:cubicBezTo>
                    <a:pt x="4468" y="8207"/>
                    <a:pt x="4742" y="7958"/>
                    <a:pt x="5056" y="7906"/>
                  </a:cubicBezTo>
                  <a:cubicBezTo>
                    <a:pt x="5097" y="7899"/>
                    <a:pt x="5139" y="7896"/>
                    <a:pt x="5182" y="7896"/>
                  </a:cubicBezTo>
                  <a:cubicBezTo>
                    <a:pt x="5384" y="7896"/>
                    <a:pt x="5603" y="7959"/>
                    <a:pt x="5803" y="7959"/>
                  </a:cubicBezTo>
                  <a:cubicBezTo>
                    <a:pt x="5885" y="7959"/>
                    <a:pt x="5963" y="7949"/>
                    <a:pt x="6036" y="7919"/>
                  </a:cubicBezTo>
                  <a:cubicBezTo>
                    <a:pt x="6336" y="7815"/>
                    <a:pt x="6467" y="7436"/>
                    <a:pt x="6728" y="7266"/>
                  </a:cubicBezTo>
                  <a:cubicBezTo>
                    <a:pt x="6898" y="7175"/>
                    <a:pt x="7094" y="7109"/>
                    <a:pt x="7290" y="7057"/>
                  </a:cubicBezTo>
                  <a:lnTo>
                    <a:pt x="7316" y="7044"/>
                  </a:lnTo>
                  <a:cubicBezTo>
                    <a:pt x="7420" y="7018"/>
                    <a:pt x="7525" y="6952"/>
                    <a:pt x="7603" y="6887"/>
                  </a:cubicBezTo>
                  <a:cubicBezTo>
                    <a:pt x="7812" y="6652"/>
                    <a:pt x="7773" y="6260"/>
                    <a:pt x="7917" y="5999"/>
                  </a:cubicBezTo>
                  <a:cubicBezTo>
                    <a:pt x="8061" y="5751"/>
                    <a:pt x="8439" y="5568"/>
                    <a:pt x="8531" y="5280"/>
                  </a:cubicBezTo>
                  <a:cubicBezTo>
                    <a:pt x="8609" y="5006"/>
                    <a:pt x="8387" y="4666"/>
                    <a:pt x="8400" y="4366"/>
                  </a:cubicBezTo>
                  <a:lnTo>
                    <a:pt x="8400" y="4340"/>
                  </a:lnTo>
                  <a:cubicBezTo>
                    <a:pt x="8400" y="4327"/>
                    <a:pt x="8400" y="4314"/>
                    <a:pt x="8400" y="4301"/>
                  </a:cubicBezTo>
                  <a:cubicBezTo>
                    <a:pt x="8439" y="4026"/>
                    <a:pt x="8675" y="3739"/>
                    <a:pt x="8622" y="3438"/>
                  </a:cubicBezTo>
                  <a:cubicBezTo>
                    <a:pt x="8557" y="3138"/>
                    <a:pt x="8204" y="2929"/>
                    <a:pt x="8087" y="2655"/>
                  </a:cubicBezTo>
                  <a:cubicBezTo>
                    <a:pt x="7956" y="2367"/>
                    <a:pt x="8034" y="1988"/>
                    <a:pt x="7852" y="1740"/>
                  </a:cubicBezTo>
                  <a:cubicBezTo>
                    <a:pt x="7786" y="1662"/>
                    <a:pt x="7695" y="1596"/>
                    <a:pt x="7603" y="1544"/>
                  </a:cubicBezTo>
                  <a:lnTo>
                    <a:pt x="7564" y="1531"/>
                  </a:lnTo>
                  <a:cubicBezTo>
                    <a:pt x="7368" y="1466"/>
                    <a:pt x="7185" y="1361"/>
                    <a:pt x="7015" y="1244"/>
                  </a:cubicBezTo>
                  <a:cubicBezTo>
                    <a:pt x="6780" y="1048"/>
                    <a:pt x="6676" y="656"/>
                    <a:pt x="6401" y="512"/>
                  </a:cubicBezTo>
                  <a:cubicBezTo>
                    <a:pt x="6279" y="451"/>
                    <a:pt x="6137" y="440"/>
                    <a:pt x="5992" y="440"/>
                  </a:cubicBezTo>
                  <a:cubicBezTo>
                    <a:pt x="5906" y="440"/>
                    <a:pt x="5819" y="444"/>
                    <a:pt x="5733" y="444"/>
                  </a:cubicBezTo>
                  <a:cubicBezTo>
                    <a:pt x="5624" y="444"/>
                    <a:pt x="5518" y="437"/>
                    <a:pt x="5422" y="408"/>
                  </a:cubicBezTo>
                  <a:cubicBezTo>
                    <a:pt x="5147" y="329"/>
                    <a:pt x="4912" y="81"/>
                    <a:pt x="4625" y="3"/>
                  </a:cubicBezTo>
                  <a:lnTo>
                    <a:pt x="4533" y="3"/>
                  </a:lnTo>
                  <a:cubicBezTo>
                    <a:pt x="4519" y="2"/>
                    <a:pt x="4505" y="1"/>
                    <a:pt x="44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32"/>
            <p:cNvSpPr/>
            <p:nvPr/>
          </p:nvSpPr>
          <p:spPr>
            <a:xfrm rot="-554324">
              <a:off x="6589520" y="2598045"/>
              <a:ext cx="37111" cy="629115"/>
            </a:xfrm>
            <a:custGeom>
              <a:avLst/>
              <a:gdLst/>
              <a:ahLst/>
              <a:cxnLst/>
              <a:rect l="l" t="t" r="r" b="b"/>
              <a:pathLst>
                <a:path w="484" h="8205" extrusionOk="0">
                  <a:moveTo>
                    <a:pt x="458" y="1"/>
                  </a:moveTo>
                  <a:lnTo>
                    <a:pt x="223" y="4103"/>
                  </a:lnTo>
                  <a:lnTo>
                    <a:pt x="223" y="4181"/>
                  </a:lnTo>
                  <a:lnTo>
                    <a:pt x="0" y="8205"/>
                  </a:lnTo>
                  <a:lnTo>
                    <a:pt x="40" y="8205"/>
                  </a:lnTo>
                  <a:lnTo>
                    <a:pt x="262" y="4181"/>
                  </a:lnTo>
                  <a:lnTo>
                    <a:pt x="262" y="4103"/>
                  </a:lnTo>
                  <a:lnTo>
                    <a:pt x="484" y="14"/>
                  </a:lnTo>
                  <a:lnTo>
                    <a:pt x="45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32"/>
            <p:cNvSpPr/>
            <p:nvPr/>
          </p:nvSpPr>
          <p:spPr>
            <a:xfrm rot="-554324">
              <a:off x="6364640" y="2716994"/>
              <a:ext cx="490871" cy="396715"/>
            </a:xfrm>
            <a:custGeom>
              <a:avLst/>
              <a:gdLst/>
              <a:ahLst/>
              <a:cxnLst/>
              <a:rect l="l" t="t" r="r" b="b"/>
              <a:pathLst>
                <a:path w="6402" h="5174" extrusionOk="0">
                  <a:moveTo>
                    <a:pt x="6349" y="0"/>
                  </a:moveTo>
                  <a:lnTo>
                    <a:pt x="3188" y="2574"/>
                  </a:lnTo>
                  <a:lnTo>
                    <a:pt x="3175" y="2587"/>
                  </a:lnTo>
                  <a:lnTo>
                    <a:pt x="3162" y="2587"/>
                  </a:lnTo>
                  <a:lnTo>
                    <a:pt x="3135" y="2600"/>
                  </a:lnTo>
                  <a:lnTo>
                    <a:pt x="0" y="5160"/>
                  </a:lnTo>
                  <a:cubicBezTo>
                    <a:pt x="0" y="5160"/>
                    <a:pt x="13" y="5173"/>
                    <a:pt x="26" y="5173"/>
                  </a:cubicBezTo>
                  <a:lnTo>
                    <a:pt x="3175" y="2626"/>
                  </a:lnTo>
                  <a:lnTo>
                    <a:pt x="3188" y="2613"/>
                  </a:lnTo>
                  <a:lnTo>
                    <a:pt x="3201" y="2600"/>
                  </a:lnTo>
                  <a:lnTo>
                    <a:pt x="3227" y="2587"/>
                  </a:lnTo>
                  <a:lnTo>
                    <a:pt x="640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32"/>
            <p:cNvSpPr/>
            <p:nvPr/>
          </p:nvSpPr>
          <p:spPr>
            <a:xfrm rot="-554324">
              <a:off x="6290663" y="2902363"/>
              <a:ext cx="626125" cy="29060"/>
            </a:xfrm>
            <a:custGeom>
              <a:avLst/>
              <a:gdLst/>
              <a:ahLst/>
              <a:cxnLst/>
              <a:rect l="l" t="t" r="r" b="b"/>
              <a:pathLst>
                <a:path w="8166" h="379" extrusionOk="0">
                  <a:moveTo>
                    <a:pt x="14" y="0"/>
                  </a:moveTo>
                  <a:cubicBezTo>
                    <a:pt x="14" y="0"/>
                    <a:pt x="14" y="13"/>
                    <a:pt x="1" y="26"/>
                  </a:cubicBezTo>
                  <a:lnTo>
                    <a:pt x="4102" y="209"/>
                  </a:lnTo>
                  <a:lnTo>
                    <a:pt x="4194" y="209"/>
                  </a:lnTo>
                  <a:lnTo>
                    <a:pt x="8165" y="379"/>
                  </a:lnTo>
                  <a:cubicBezTo>
                    <a:pt x="8165" y="366"/>
                    <a:pt x="8165" y="353"/>
                    <a:pt x="8165" y="353"/>
                  </a:cubicBezTo>
                  <a:lnTo>
                    <a:pt x="4194" y="170"/>
                  </a:lnTo>
                  <a:lnTo>
                    <a:pt x="4102" y="17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32"/>
            <p:cNvSpPr/>
            <p:nvPr/>
          </p:nvSpPr>
          <p:spPr>
            <a:xfrm rot="-554324">
              <a:off x="6376180" y="2687789"/>
              <a:ext cx="456827" cy="450770"/>
            </a:xfrm>
            <a:custGeom>
              <a:avLst/>
              <a:gdLst/>
              <a:ahLst/>
              <a:cxnLst/>
              <a:rect l="l" t="t" r="r" b="b"/>
              <a:pathLst>
                <a:path w="5958" h="5879" extrusionOk="0">
                  <a:moveTo>
                    <a:pt x="40" y="0"/>
                  </a:moveTo>
                  <a:lnTo>
                    <a:pt x="1" y="14"/>
                  </a:lnTo>
                  <a:lnTo>
                    <a:pt x="2993" y="2979"/>
                  </a:lnTo>
                  <a:lnTo>
                    <a:pt x="3006" y="2992"/>
                  </a:lnTo>
                  <a:lnTo>
                    <a:pt x="3019" y="3005"/>
                  </a:lnTo>
                  <a:lnTo>
                    <a:pt x="3045" y="3018"/>
                  </a:lnTo>
                  <a:lnTo>
                    <a:pt x="5932" y="5879"/>
                  </a:lnTo>
                  <a:lnTo>
                    <a:pt x="5958" y="5879"/>
                  </a:lnTo>
                  <a:lnTo>
                    <a:pt x="3071" y="3005"/>
                  </a:lnTo>
                  <a:lnTo>
                    <a:pt x="3045" y="2979"/>
                  </a:lnTo>
                  <a:lnTo>
                    <a:pt x="3032" y="2966"/>
                  </a:lnTo>
                  <a:lnTo>
                    <a:pt x="3019" y="295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32"/>
            <p:cNvSpPr/>
            <p:nvPr/>
          </p:nvSpPr>
          <p:spPr>
            <a:xfrm rot="-554324">
              <a:off x="6566216" y="2881941"/>
              <a:ext cx="79205" cy="71231"/>
            </a:xfrm>
            <a:custGeom>
              <a:avLst/>
              <a:gdLst/>
              <a:ahLst/>
              <a:cxnLst/>
              <a:rect l="l" t="t" r="r" b="b"/>
              <a:pathLst>
                <a:path w="1033" h="929" extrusionOk="0">
                  <a:moveTo>
                    <a:pt x="510" y="1"/>
                  </a:moveTo>
                  <a:cubicBezTo>
                    <a:pt x="223" y="1"/>
                    <a:pt x="1" y="210"/>
                    <a:pt x="1" y="471"/>
                  </a:cubicBezTo>
                  <a:cubicBezTo>
                    <a:pt x="1" y="719"/>
                    <a:pt x="223" y="928"/>
                    <a:pt x="510" y="928"/>
                  </a:cubicBezTo>
                  <a:cubicBezTo>
                    <a:pt x="798" y="928"/>
                    <a:pt x="1033" y="719"/>
                    <a:pt x="1033" y="471"/>
                  </a:cubicBezTo>
                  <a:cubicBezTo>
                    <a:pt x="1033" y="210"/>
                    <a:pt x="798" y="1"/>
                    <a:pt x="51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32"/>
            <p:cNvSpPr/>
            <p:nvPr/>
          </p:nvSpPr>
          <p:spPr>
            <a:xfrm rot="-554324">
              <a:off x="6567301" y="1374434"/>
              <a:ext cx="162397" cy="160863"/>
            </a:xfrm>
            <a:custGeom>
              <a:avLst/>
              <a:gdLst/>
              <a:ahLst/>
              <a:cxnLst/>
              <a:rect l="l" t="t" r="r" b="b"/>
              <a:pathLst>
                <a:path w="2118" h="2098" extrusionOk="0">
                  <a:moveTo>
                    <a:pt x="1052" y="1"/>
                  </a:moveTo>
                  <a:cubicBezTo>
                    <a:pt x="1033" y="1"/>
                    <a:pt x="1013" y="10"/>
                    <a:pt x="1007" y="30"/>
                  </a:cubicBezTo>
                  <a:lnTo>
                    <a:pt x="824" y="422"/>
                  </a:lnTo>
                  <a:cubicBezTo>
                    <a:pt x="745" y="592"/>
                    <a:pt x="602" y="735"/>
                    <a:pt x="432" y="814"/>
                  </a:cubicBezTo>
                  <a:lnTo>
                    <a:pt x="40" y="997"/>
                  </a:lnTo>
                  <a:cubicBezTo>
                    <a:pt x="1" y="1023"/>
                    <a:pt x="1" y="1075"/>
                    <a:pt x="40" y="1101"/>
                  </a:cubicBezTo>
                  <a:lnTo>
                    <a:pt x="432" y="1284"/>
                  </a:lnTo>
                  <a:cubicBezTo>
                    <a:pt x="602" y="1363"/>
                    <a:pt x="745" y="1493"/>
                    <a:pt x="824" y="1676"/>
                  </a:cubicBezTo>
                  <a:lnTo>
                    <a:pt x="1007" y="2068"/>
                  </a:lnTo>
                  <a:cubicBezTo>
                    <a:pt x="1013" y="2088"/>
                    <a:pt x="1033" y="2097"/>
                    <a:pt x="1052" y="2097"/>
                  </a:cubicBezTo>
                  <a:cubicBezTo>
                    <a:pt x="1072" y="2097"/>
                    <a:pt x="1092" y="2088"/>
                    <a:pt x="1098" y="2068"/>
                  </a:cubicBezTo>
                  <a:lnTo>
                    <a:pt x="1281" y="1676"/>
                  </a:lnTo>
                  <a:cubicBezTo>
                    <a:pt x="1359" y="1493"/>
                    <a:pt x="1503" y="1363"/>
                    <a:pt x="1673" y="1284"/>
                  </a:cubicBezTo>
                  <a:lnTo>
                    <a:pt x="2065" y="1101"/>
                  </a:lnTo>
                  <a:cubicBezTo>
                    <a:pt x="2117" y="1075"/>
                    <a:pt x="2117" y="1023"/>
                    <a:pt x="2065" y="997"/>
                  </a:cubicBezTo>
                  <a:lnTo>
                    <a:pt x="1673" y="814"/>
                  </a:lnTo>
                  <a:cubicBezTo>
                    <a:pt x="1503" y="735"/>
                    <a:pt x="1359" y="592"/>
                    <a:pt x="1281" y="422"/>
                  </a:cubicBezTo>
                  <a:lnTo>
                    <a:pt x="1098" y="30"/>
                  </a:lnTo>
                  <a:cubicBezTo>
                    <a:pt x="1092" y="10"/>
                    <a:pt x="1072" y="1"/>
                    <a:pt x="10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32"/>
            <p:cNvSpPr/>
            <p:nvPr/>
          </p:nvSpPr>
          <p:spPr>
            <a:xfrm rot="-554324">
              <a:off x="7173285" y="1401526"/>
              <a:ext cx="124290" cy="123753"/>
            </a:xfrm>
            <a:custGeom>
              <a:avLst/>
              <a:gdLst/>
              <a:ahLst/>
              <a:cxnLst/>
              <a:rect l="l" t="t" r="r" b="b"/>
              <a:pathLst>
                <a:path w="1621" h="1614" extrusionOk="0">
                  <a:moveTo>
                    <a:pt x="811" y="0"/>
                  </a:moveTo>
                  <a:cubicBezTo>
                    <a:pt x="794" y="0"/>
                    <a:pt x="778" y="10"/>
                    <a:pt x="771" y="30"/>
                  </a:cubicBezTo>
                  <a:lnTo>
                    <a:pt x="641" y="330"/>
                  </a:lnTo>
                  <a:cubicBezTo>
                    <a:pt x="575" y="461"/>
                    <a:pt x="471" y="565"/>
                    <a:pt x="340" y="631"/>
                  </a:cubicBezTo>
                  <a:lnTo>
                    <a:pt x="40" y="774"/>
                  </a:lnTo>
                  <a:cubicBezTo>
                    <a:pt x="1" y="787"/>
                    <a:pt x="1" y="827"/>
                    <a:pt x="40" y="840"/>
                  </a:cubicBezTo>
                  <a:lnTo>
                    <a:pt x="340" y="983"/>
                  </a:lnTo>
                  <a:cubicBezTo>
                    <a:pt x="471" y="1049"/>
                    <a:pt x="575" y="1153"/>
                    <a:pt x="641" y="1284"/>
                  </a:cubicBezTo>
                  <a:lnTo>
                    <a:pt x="771" y="1584"/>
                  </a:lnTo>
                  <a:cubicBezTo>
                    <a:pt x="778" y="1604"/>
                    <a:pt x="794" y="1614"/>
                    <a:pt x="811" y="1614"/>
                  </a:cubicBezTo>
                  <a:cubicBezTo>
                    <a:pt x="827" y="1614"/>
                    <a:pt x="843" y="1604"/>
                    <a:pt x="850" y="1584"/>
                  </a:cubicBezTo>
                  <a:lnTo>
                    <a:pt x="994" y="1284"/>
                  </a:lnTo>
                  <a:cubicBezTo>
                    <a:pt x="1046" y="1153"/>
                    <a:pt x="1163" y="1049"/>
                    <a:pt x="1294" y="983"/>
                  </a:cubicBezTo>
                  <a:lnTo>
                    <a:pt x="1594" y="840"/>
                  </a:lnTo>
                  <a:cubicBezTo>
                    <a:pt x="1621" y="827"/>
                    <a:pt x="1621" y="787"/>
                    <a:pt x="1594" y="774"/>
                  </a:cubicBezTo>
                  <a:lnTo>
                    <a:pt x="1294" y="631"/>
                  </a:lnTo>
                  <a:cubicBezTo>
                    <a:pt x="1163" y="565"/>
                    <a:pt x="1059" y="461"/>
                    <a:pt x="994" y="330"/>
                  </a:cubicBezTo>
                  <a:lnTo>
                    <a:pt x="850" y="30"/>
                  </a:lnTo>
                  <a:cubicBezTo>
                    <a:pt x="843" y="10"/>
                    <a:pt x="827" y="0"/>
                    <a:pt x="81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32"/>
            <p:cNvSpPr/>
            <p:nvPr/>
          </p:nvSpPr>
          <p:spPr>
            <a:xfrm rot="-554324">
              <a:off x="7916077" y="1950471"/>
              <a:ext cx="124290" cy="122986"/>
            </a:xfrm>
            <a:custGeom>
              <a:avLst/>
              <a:gdLst/>
              <a:ahLst/>
              <a:cxnLst/>
              <a:rect l="l" t="t" r="r" b="b"/>
              <a:pathLst>
                <a:path w="1621" h="1604" extrusionOk="0">
                  <a:moveTo>
                    <a:pt x="810" y="0"/>
                  </a:moveTo>
                  <a:cubicBezTo>
                    <a:pt x="794" y="0"/>
                    <a:pt x="778" y="10"/>
                    <a:pt x="771" y="30"/>
                  </a:cubicBezTo>
                  <a:lnTo>
                    <a:pt x="628" y="330"/>
                  </a:lnTo>
                  <a:cubicBezTo>
                    <a:pt x="575" y="461"/>
                    <a:pt x="458" y="565"/>
                    <a:pt x="327" y="631"/>
                  </a:cubicBezTo>
                  <a:lnTo>
                    <a:pt x="27" y="761"/>
                  </a:lnTo>
                  <a:cubicBezTo>
                    <a:pt x="1" y="787"/>
                    <a:pt x="1" y="826"/>
                    <a:pt x="27" y="840"/>
                  </a:cubicBezTo>
                  <a:lnTo>
                    <a:pt x="327" y="983"/>
                  </a:lnTo>
                  <a:cubicBezTo>
                    <a:pt x="471" y="1049"/>
                    <a:pt x="575" y="1153"/>
                    <a:pt x="628" y="1284"/>
                  </a:cubicBezTo>
                  <a:lnTo>
                    <a:pt x="771" y="1584"/>
                  </a:lnTo>
                  <a:cubicBezTo>
                    <a:pt x="778" y="1597"/>
                    <a:pt x="794" y="1604"/>
                    <a:pt x="810" y="1604"/>
                  </a:cubicBezTo>
                  <a:cubicBezTo>
                    <a:pt x="827" y="1604"/>
                    <a:pt x="843" y="1597"/>
                    <a:pt x="850" y="1584"/>
                  </a:cubicBezTo>
                  <a:lnTo>
                    <a:pt x="993" y="1284"/>
                  </a:lnTo>
                  <a:cubicBezTo>
                    <a:pt x="1046" y="1153"/>
                    <a:pt x="1150" y="1049"/>
                    <a:pt x="1281" y="983"/>
                  </a:cubicBezTo>
                  <a:lnTo>
                    <a:pt x="1594" y="840"/>
                  </a:lnTo>
                  <a:cubicBezTo>
                    <a:pt x="1620" y="826"/>
                    <a:pt x="1620" y="787"/>
                    <a:pt x="1594" y="761"/>
                  </a:cubicBezTo>
                  <a:lnTo>
                    <a:pt x="1281" y="631"/>
                  </a:lnTo>
                  <a:cubicBezTo>
                    <a:pt x="1150" y="565"/>
                    <a:pt x="1046" y="461"/>
                    <a:pt x="993" y="330"/>
                  </a:cubicBezTo>
                  <a:lnTo>
                    <a:pt x="850" y="30"/>
                  </a:lnTo>
                  <a:cubicBezTo>
                    <a:pt x="843" y="10"/>
                    <a:pt x="827" y="0"/>
                    <a:pt x="8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32"/>
            <p:cNvSpPr/>
            <p:nvPr/>
          </p:nvSpPr>
          <p:spPr>
            <a:xfrm rot="-554324">
              <a:off x="6112994" y="2506602"/>
              <a:ext cx="124290" cy="123753"/>
            </a:xfrm>
            <a:custGeom>
              <a:avLst/>
              <a:gdLst/>
              <a:ahLst/>
              <a:cxnLst/>
              <a:rect l="l" t="t" r="r" b="b"/>
              <a:pathLst>
                <a:path w="1621" h="1614" extrusionOk="0">
                  <a:moveTo>
                    <a:pt x="804" y="1"/>
                  </a:moveTo>
                  <a:cubicBezTo>
                    <a:pt x="790" y="1"/>
                    <a:pt x="777" y="10"/>
                    <a:pt x="771" y="30"/>
                  </a:cubicBezTo>
                  <a:lnTo>
                    <a:pt x="627" y="330"/>
                  </a:lnTo>
                  <a:cubicBezTo>
                    <a:pt x="562" y="461"/>
                    <a:pt x="457" y="566"/>
                    <a:pt x="327" y="631"/>
                  </a:cubicBezTo>
                  <a:lnTo>
                    <a:pt x="26" y="762"/>
                  </a:lnTo>
                  <a:cubicBezTo>
                    <a:pt x="0" y="788"/>
                    <a:pt x="0" y="827"/>
                    <a:pt x="26" y="840"/>
                  </a:cubicBezTo>
                  <a:lnTo>
                    <a:pt x="327" y="984"/>
                  </a:lnTo>
                  <a:cubicBezTo>
                    <a:pt x="457" y="1049"/>
                    <a:pt x="562" y="1153"/>
                    <a:pt x="627" y="1284"/>
                  </a:cubicBezTo>
                  <a:lnTo>
                    <a:pt x="771" y="1585"/>
                  </a:lnTo>
                  <a:cubicBezTo>
                    <a:pt x="777" y="1604"/>
                    <a:pt x="790" y="1614"/>
                    <a:pt x="804" y="1614"/>
                  </a:cubicBezTo>
                  <a:cubicBezTo>
                    <a:pt x="817" y="1614"/>
                    <a:pt x="830" y="1604"/>
                    <a:pt x="836" y="1585"/>
                  </a:cubicBezTo>
                  <a:lnTo>
                    <a:pt x="980" y="1284"/>
                  </a:lnTo>
                  <a:cubicBezTo>
                    <a:pt x="1045" y="1153"/>
                    <a:pt x="1150" y="1049"/>
                    <a:pt x="1280" y="984"/>
                  </a:cubicBezTo>
                  <a:lnTo>
                    <a:pt x="1581" y="840"/>
                  </a:lnTo>
                  <a:cubicBezTo>
                    <a:pt x="1620" y="827"/>
                    <a:pt x="1620" y="775"/>
                    <a:pt x="1581" y="762"/>
                  </a:cubicBezTo>
                  <a:lnTo>
                    <a:pt x="1280" y="631"/>
                  </a:lnTo>
                  <a:cubicBezTo>
                    <a:pt x="1150" y="566"/>
                    <a:pt x="1045" y="461"/>
                    <a:pt x="980" y="330"/>
                  </a:cubicBezTo>
                  <a:lnTo>
                    <a:pt x="836" y="30"/>
                  </a:lnTo>
                  <a:cubicBezTo>
                    <a:pt x="830" y="10"/>
                    <a:pt x="817" y="1"/>
                    <a:pt x="80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32"/>
            <p:cNvSpPr/>
            <p:nvPr/>
          </p:nvSpPr>
          <p:spPr>
            <a:xfrm rot="-554324">
              <a:off x="8041526" y="2721580"/>
              <a:ext cx="124290" cy="123063"/>
            </a:xfrm>
            <a:custGeom>
              <a:avLst/>
              <a:gdLst/>
              <a:ahLst/>
              <a:cxnLst/>
              <a:rect l="l" t="t" r="r" b="b"/>
              <a:pathLst>
                <a:path w="1621" h="1605" extrusionOk="0">
                  <a:moveTo>
                    <a:pt x="810" y="1"/>
                  </a:moveTo>
                  <a:cubicBezTo>
                    <a:pt x="794" y="1"/>
                    <a:pt x="778" y="10"/>
                    <a:pt x="771" y="30"/>
                  </a:cubicBezTo>
                  <a:lnTo>
                    <a:pt x="628" y="331"/>
                  </a:lnTo>
                  <a:cubicBezTo>
                    <a:pt x="575" y="461"/>
                    <a:pt x="471" y="566"/>
                    <a:pt x="327" y="631"/>
                  </a:cubicBezTo>
                  <a:lnTo>
                    <a:pt x="27" y="775"/>
                  </a:lnTo>
                  <a:cubicBezTo>
                    <a:pt x="1" y="788"/>
                    <a:pt x="1" y="827"/>
                    <a:pt x="27" y="840"/>
                  </a:cubicBezTo>
                  <a:lnTo>
                    <a:pt x="327" y="984"/>
                  </a:lnTo>
                  <a:cubicBezTo>
                    <a:pt x="458" y="1049"/>
                    <a:pt x="575" y="1154"/>
                    <a:pt x="628" y="1284"/>
                  </a:cubicBezTo>
                  <a:lnTo>
                    <a:pt x="771" y="1585"/>
                  </a:lnTo>
                  <a:cubicBezTo>
                    <a:pt x="778" y="1598"/>
                    <a:pt x="794" y="1604"/>
                    <a:pt x="810" y="1604"/>
                  </a:cubicBezTo>
                  <a:cubicBezTo>
                    <a:pt x="827" y="1604"/>
                    <a:pt x="843" y="1598"/>
                    <a:pt x="850" y="1585"/>
                  </a:cubicBezTo>
                  <a:lnTo>
                    <a:pt x="993" y="1284"/>
                  </a:lnTo>
                  <a:cubicBezTo>
                    <a:pt x="1046" y="1154"/>
                    <a:pt x="1150" y="1049"/>
                    <a:pt x="1281" y="984"/>
                  </a:cubicBezTo>
                  <a:lnTo>
                    <a:pt x="1594" y="840"/>
                  </a:lnTo>
                  <a:cubicBezTo>
                    <a:pt x="1620" y="827"/>
                    <a:pt x="1620" y="788"/>
                    <a:pt x="1594" y="775"/>
                  </a:cubicBezTo>
                  <a:lnTo>
                    <a:pt x="1281" y="631"/>
                  </a:lnTo>
                  <a:cubicBezTo>
                    <a:pt x="1150" y="566"/>
                    <a:pt x="1046" y="461"/>
                    <a:pt x="993" y="331"/>
                  </a:cubicBezTo>
                  <a:lnTo>
                    <a:pt x="850" y="30"/>
                  </a:lnTo>
                  <a:cubicBezTo>
                    <a:pt x="843" y="10"/>
                    <a:pt x="827" y="1"/>
                    <a:pt x="81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32"/>
            <p:cNvSpPr/>
            <p:nvPr/>
          </p:nvSpPr>
          <p:spPr>
            <a:xfrm rot="-554324">
              <a:off x="7048708" y="3443031"/>
              <a:ext cx="124290" cy="122986"/>
            </a:xfrm>
            <a:custGeom>
              <a:avLst/>
              <a:gdLst/>
              <a:ahLst/>
              <a:cxnLst/>
              <a:rect l="l" t="t" r="r" b="b"/>
              <a:pathLst>
                <a:path w="1621" h="1604" extrusionOk="0">
                  <a:moveTo>
                    <a:pt x="810" y="0"/>
                  </a:moveTo>
                  <a:cubicBezTo>
                    <a:pt x="794" y="0"/>
                    <a:pt x="777" y="7"/>
                    <a:pt x="771" y="20"/>
                  </a:cubicBezTo>
                  <a:lnTo>
                    <a:pt x="640" y="320"/>
                  </a:lnTo>
                  <a:cubicBezTo>
                    <a:pt x="575" y="451"/>
                    <a:pt x="470" y="556"/>
                    <a:pt x="340" y="621"/>
                  </a:cubicBezTo>
                  <a:lnTo>
                    <a:pt x="39" y="765"/>
                  </a:lnTo>
                  <a:cubicBezTo>
                    <a:pt x="0" y="778"/>
                    <a:pt x="0" y="817"/>
                    <a:pt x="39" y="843"/>
                  </a:cubicBezTo>
                  <a:lnTo>
                    <a:pt x="340" y="974"/>
                  </a:lnTo>
                  <a:cubicBezTo>
                    <a:pt x="470" y="1039"/>
                    <a:pt x="575" y="1143"/>
                    <a:pt x="640" y="1274"/>
                  </a:cubicBezTo>
                  <a:lnTo>
                    <a:pt x="771" y="1575"/>
                  </a:lnTo>
                  <a:cubicBezTo>
                    <a:pt x="777" y="1594"/>
                    <a:pt x="794" y="1604"/>
                    <a:pt x="810" y="1604"/>
                  </a:cubicBezTo>
                  <a:cubicBezTo>
                    <a:pt x="826" y="1604"/>
                    <a:pt x="843" y="1594"/>
                    <a:pt x="849" y="1575"/>
                  </a:cubicBezTo>
                  <a:lnTo>
                    <a:pt x="993" y="1274"/>
                  </a:lnTo>
                  <a:cubicBezTo>
                    <a:pt x="1045" y="1143"/>
                    <a:pt x="1163" y="1039"/>
                    <a:pt x="1293" y="974"/>
                  </a:cubicBezTo>
                  <a:lnTo>
                    <a:pt x="1594" y="843"/>
                  </a:lnTo>
                  <a:cubicBezTo>
                    <a:pt x="1620" y="817"/>
                    <a:pt x="1620" y="778"/>
                    <a:pt x="1594" y="765"/>
                  </a:cubicBezTo>
                  <a:lnTo>
                    <a:pt x="1293" y="621"/>
                  </a:lnTo>
                  <a:cubicBezTo>
                    <a:pt x="1150" y="556"/>
                    <a:pt x="1045" y="451"/>
                    <a:pt x="993" y="320"/>
                  </a:cubicBezTo>
                  <a:lnTo>
                    <a:pt x="849" y="20"/>
                  </a:lnTo>
                  <a:cubicBezTo>
                    <a:pt x="843" y="7"/>
                    <a:pt x="826" y="0"/>
                    <a:pt x="8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32"/>
            <p:cNvSpPr/>
            <p:nvPr/>
          </p:nvSpPr>
          <p:spPr>
            <a:xfrm rot="-554324">
              <a:off x="6916298" y="2604229"/>
              <a:ext cx="124290" cy="123063"/>
            </a:xfrm>
            <a:custGeom>
              <a:avLst/>
              <a:gdLst/>
              <a:ahLst/>
              <a:cxnLst/>
              <a:rect l="l" t="t" r="r" b="b"/>
              <a:pathLst>
                <a:path w="1621" h="1605" extrusionOk="0">
                  <a:moveTo>
                    <a:pt x="810" y="1"/>
                  </a:moveTo>
                  <a:cubicBezTo>
                    <a:pt x="794" y="1"/>
                    <a:pt x="778" y="11"/>
                    <a:pt x="771" y="30"/>
                  </a:cubicBezTo>
                  <a:lnTo>
                    <a:pt x="627" y="331"/>
                  </a:lnTo>
                  <a:cubicBezTo>
                    <a:pt x="575" y="461"/>
                    <a:pt x="471" y="566"/>
                    <a:pt x="340" y="631"/>
                  </a:cubicBezTo>
                  <a:lnTo>
                    <a:pt x="40" y="762"/>
                  </a:lnTo>
                  <a:cubicBezTo>
                    <a:pt x="0" y="775"/>
                    <a:pt x="0" y="827"/>
                    <a:pt x="40" y="840"/>
                  </a:cubicBezTo>
                  <a:lnTo>
                    <a:pt x="340" y="984"/>
                  </a:lnTo>
                  <a:cubicBezTo>
                    <a:pt x="471" y="1036"/>
                    <a:pt x="575" y="1154"/>
                    <a:pt x="627" y="1284"/>
                  </a:cubicBezTo>
                  <a:lnTo>
                    <a:pt x="771" y="1585"/>
                  </a:lnTo>
                  <a:cubicBezTo>
                    <a:pt x="778" y="1598"/>
                    <a:pt x="794" y="1604"/>
                    <a:pt x="810" y="1604"/>
                  </a:cubicBezTo>
                  <a:cubicBezTo>
                    <a:pt x="827" y="1604"/>
                    <a:pt x="843" y="1598"/>
                    <a:pt x="850" y="1585"/>
                  </a:cubicBezTo>
                  <a:lnTo>
                    <a:pt x="993" y="1284"/>
                  </a:lnTo>
                  <a:cubicBezTo>
                    <a:pt x="1045" y="1154"/>
                    <a:pt x="1150" y="1049"/>
                    <a:pt x="1294" y="984"/>
                  </a:cubicBezTo>
                  <a:lnTo>
                    <a:pt x="1594" y="840"/>
                  </a:lnTo>
                  <a:cubicBezTo>
                    <a:pt x="1620" y="827"/>
                    <a:pt x="1620" y="788"/>
                    <a:pt x="1594" y="762"/>
                  </a:cubicBezTo>
                  <a:lnTo>
                    <a:pt x="1294" y="631"/>
                  </a:lnTo>
                  <a:cubicBezTo>
                    <a:pt x="1150" y="566"/>
                    <a:pt x="1045" y="461"/>
                    <a:pt x="993" y="331"/>
                  </a:cubicBezTo>
                  <a:lnTo>
                    <a:pt x="850" y="30"/>
                  </a:lnTo>
                  <a:cubicBezTo>
                    <a:pt x="843" y="11"/>
                    <a:pt x="827" y="1"/>
                    <a:pt x="81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32"/>
            <p:cNvSpPr/>
            <p:nvPr/>
          </p:nvSpPr>
          <p:spPr>
            <a:xfrm rot="-554324">
              <a:off x="6180302" y="3406956"/>
              <a:ext cx="124290" cy="123753"/>
            </a:xfrm>
            <a:custGeom>
              <a:avLst/>
              <a:gdLst/>
              <a:ahLst/>
              <a:cxnLst/>
              <a:rect l="l" t="t" r="r" b="b"/>
              <a:pathLst>
                <a:path w="1621" h="1614" extrusionOk="0">
                  <a:moveTo>
                    <a:pt x="810" y="1"/>
                  </a:moveTo>
                  <a:cubicBezTo>
                    <a:pt x="794" y="1"/>
                    <a:pt x="777" y="10"/>
                    <a:pt x="771" y="30"/>
                  </a:cubicBezTo>
                  <a:lnTo>
                    <a:pt x="627" y="330"/>
                  </a:lnTo>
                  <a:cubicBezTo>
                    <a:pt x="562" y="461"/>
                    <a:pt x="457" y="566"/>
                    <a:pt x="327" y="631"/>
                  </a:cubicBezTo>
                  <a:lnTo>
                    <a:pt x="26" y="775"/>
                  </a:lnTo>
                  <a:cubicBezTo>
                    <a:pt x="0" y="788"/>
                    <a:pt x="0" y="827"/>
                    <a:pt x="26" y="853"/>
                  </a:cubicBezTo>
                  <a:lnTo>
                    <a:pt x="327" y="984"/>
                  </a:lnTo>
                  <a:cubicBezTo>
                    <a:pt x="457" y="1049"/>
                    <a:pt x="575" y="1153"/>
                    <a:pt x="627" y="1284"/>
                  </a:cubicBezTo>
                  <a:lnTo>
                    <a:pt x="771" y="1585"/>
                  </a:lnTo>
                  <a:cubicBezTo>
                    <a:pt x="777" y="1604"/>
                    <a:pt x="794" y="1614"/>
                    <a:pt x="810" y="1614"/>
                  </a:cubicBezTo>
                  <a:cubicBezTo>
                    <a:pt x="826" y="1614"/>
                    <a:pt x="843" y="1604"/>
                    <a:pt x="849" y="1585"/>
                  </a:cubicBezTo>
                  <a:lnTo>
                    <a:pt x="980" y="1284"/>
                  </a:lnTo>
                  <a:cubicBezTo>
                    <a:pt x="1045" y="1153"/>
                    <a:pt x="1150" y="1049"/>
                    <a:pt x="1280" y="984"/>
                  </a:cubicBezTo>
                  <a:lnTo>
                    <a:pt x="1581" y="853"/>
                  </a:lnTo>
                  <a:cubicBezTo>
                    <a:pt x="1620" y="827"/>
                    <a:pt x="1620" y="788"/>
                    <a:pt x="1581" y="775"/>
                  </a:cubicBezTo>
                  <a:lnTo>
                    <a:pt x="1280" y="631"/>
                  </a:lnTo>
                  <a:cubicBezTo>
                    <a:pt x="1150" y="566"/>
                    <a:pt x="1045" y="461"/>
                    <a:pt x="980" y="330"/>
                  </a:cubicBezTo>
                  <a:lnTo>
                    <a:pt x="849" y="30"/>
                  </a:lnTo>
                  <a:cubicBezTo>
                    <a:pt x="843" y="10"/>
                    <a:pt x="826" y="1"/>
                    <a:pt x="81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47" name="Google Shape;747;p32"/>
          <p:cNvSpPr txBox="1">
            <a:spLocks noGrp="1"/>
          </p:cNvSpPr>
          <p:nvPr>
            <p:ph type="ctrTitle"/>
          </p:nvPr>
        </p:nvSpPr>
        <p:spPr>
          <a:xfrm>
            <a:off x="233916" y="519471"/>
            <a:ext cx="5020009" cy="3184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600" dirty="0"/>
              <a:t>Unit 10: </a:t>
            </a:r>
            <a:br>
              <a:rPr lang="en" sz="6600" dirty="0"/>
            </a:br>
            <a:r>
              <a:rPr lang="en-US" sz="6600" dirty="0"/>
              <a:t>Our Houses In The Future </a:t>
            </a:r>
            <a:r>
              <a:rPr lang="en" sz="6600" dirty="0"/>
              <a:t> </a:t>
            </a:r>
            <a:endParaRPr sz="6600" dirty="0"/>
          </a:p>
        </p:txBody>
      </p:sp>
      <p:sp>
        <p:nvSpPr>
          <p:cNvPr id="748" name="Google Shape;748;p32"/>
          <p:cNvSpPr txBox="1">
            <a:spLocks noGrp="1"/>
          </p:cNvSpPr>
          <p:nvPr>
            <p:ph type="subTitle" idx="1"/>
          </p:nvPr>
        </p:nvSpPr>
        <p:spPr>
          <a:xfrm>
            <a:off x="750025" y="3657371"/>
            <a:ext cx="4503900" cy="49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Lesson 1: Getting started 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2" name="Google Shape;1242;p43"/>
          <p:cNvSpPr txBox="1">
            <a:spLocks noGrp="1"/>
          </p:cNvSpPr>
          <p:nvPr>
            <p:ph type="title"/>
          </p:nvPr>
        </p:nvSpPr>
        <p:spPr>
          <a:xfrm>
            <a:off x="3483575" y="2057618"/>
            <a:ext cx="4204754" cy="1400400"/>
          </a:xfrm>
          <a:prstGeom prst="rect">
            <a:avLst/>
          </a:prstGeom>
        </p:spPr>
        <p:txBody>
          <a:bodyPr spcFirstLastPara="1" wrap="square" lIns="91425" tIns="0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THANK YOU!</a:t>
            </a:r>
            <a:endParaRPr dirty="0"/>
          </a:p>
        </p:txBody>
      </p:sp>
      <p:grpSp>
        <p:nvGrpSpPr>
          <p:cNvPr id="1244" name="Google Shape;1244;p43"/>
          <p:cNvGrpSpPr/>
          <p:nvPr/>
        </p:nvGrpSpPr>
        <p:grpSpPr>
          <a:xfrm rot="-1038755">
            <a:off x="571523" y="1270454"/>
            <a:ext cx="2395388" cy="2602592"/>
            <a:chOff x="6923439" y="2655356"/>
            <a:chExt cx="2089798" cy="2270568"/>
          </a:xfrm>
        </p:grpSpPr>
        <p:sp>
          <p:nvSpPr>
            <p:cNvPr id="1245" name="Google Shape;1245;p43"/>
            <p:cNvSpPr/>
            <p:nvPr/>
          </p:nvSpPr>
          <p:spPr>
            <a:xfrm rot="564998">
              <a:off x="7075463" y="2787930"/>
              <a:ext cx="1785750" cy="2005421"/>
            </a:xfrm>
            <a:custGeom>
              <a:avLst/>
              <a:gdLst/>
              <a:ahLst/>
              <a:cxnLst/>
              <a:rect l="l" t="t" r="r" b="b"/>
              <a:pathLst>
                <a:path w="30387" h="34125" extrusionOk="0">
                  <a:moveTo>
                    <a:pt x="15205" y="0"/>
                  </a:moveTo>
                  <a:cubicBezTo>
                    <a:pt x="11014" y="0"/>
                    <a:pt x="6836" y="1724"/>
                    <a:pt x="3829" y="5123"/>
                  </a:cubicBezTo>
                  <a:lnTo>
                    <a:pt x="3698" y="5136"/>
                  </a:lnTo>
                  <a:lnTo>
                    <a:pt x="2992" y="5241"/>
                  </a:lnTo>
                  <a:lnTo>
                    <a:pt x="2927" y="5254"/>
                  </a:lnTo>
                  <a:lnTo>
                    <a:pt x="2444" y="5332"/>
                  </a:lnTo>
                  <a:cubicBezTo>
                    <a:pt x="1921" y="5411"/>
                    <a:pt x="1556" y="5881"/>
                    <a:pt x="1621" y="6404"/>
                  </a:cubicBezTo>
                  <a:cubicBezTo>
                    <a:pt x="1673" y="6874"/>
                    <a:pt x="1778" y="7318"/>
                    <a:pt x="1947" y="7762"/>
                  </a:cubicBezTo>
                  <a:cubicBezTo>
                    <a:pt x="667" y="10035"/>
                    <a:pt x="1" y="12583"/>
                    <a:pt x="14" y="15182"/>
                  </a:cubicBezTo>
                  <a:lnTo>
                    <a:pt x="14" y="33144"/>
                  </a:lnTo>
                  <a:cubicBezTo>
                    <a:pt x="14" y="33680"/>
                    <a:pt x="445" y="34124"/>
                    <a:pt x="994" y="34124"/>
                  </a:cubicBezTo>
                  <a:lnTo>
                    <a:pt x="29407" y="34124"/>
                  </a:lnTo>
                  <a:cubicBezTo>
                    <a:pt x="29942" y="34124"/>
                    <a:pt x="30387" y="33680"/>
                    <a:pt x="30387" y="33144"/>
                  </a:cubicBezTo>
                  <a:lnTo>
                    <a:pt x="30387" y="15182"/>
                  </a:lnTo>
                  <a:cubicBezTo>
                    <a:pt x="30387" y="12517"/>
                    <a:pt x="29681" y="9892"/>
                    <a:pt x="28349" y="7579"/>
                  </a:cubicBezTo>
                  <a:lnTo>
                    <a:pt x="28349" y="5228"/>
                  </a:lnTo>
                  <a:cubicBezTo>
                    <a:pt x="28349" y="4679"/>
                    <a:pt x="27904" y="4248"/>
                    <a:pt x="27369" y="4248"/>
                  </a:cubicBezTo>
                  <a:lnTo>
                    <a:pt x="25736" y="4248"/>
                  </a:lnTo>
                  <a:cubicBezTo>
                    <a:pt x="22780" y="1404"/>
                    <a:pt x="18987" y="0"/>
                    <a:pt x="1520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43"/>
            <p:cNvSpPr/>
            <p:nvPr/>
          </p:nvSpPr>
          <p:spPr>
            <a:xfrm rot="564998">
              <a:off x="7130794" y="2845143"/>
              <a:ext cx="1669803" cy="1890179"/>
            </a:xfrm>
            <a:custGeom>
              <a:avLst/>
              <a:gdLst/>
              <a:ahLst/>
              <a:cxnLst/>
              <a:rect l="l" t="t" r="r" b="b"/>
              <a:pathLst>
                <a:path w="28414" h="32164" extrusionOk="0">
                  <a:moveTo>
                    <a:pt x="14210" y="0"/>
                  </a:moveTo>
                  <a:cubicBezTo>
                    <a:pt x="10100" y="0"/>
                    <a:pt x="6096" y="1791"/>
                    <a:pt x="3345" y="5057"/>
                  </a:cubicBezTo>
                  <a:cubicBezTo>
                    <a:pt x="3175" y="5253"/>
                    <a:pt x="3005" y="5462"/>
                    <a:pt x="2848" y="5671"/>
                  </a:cubicBezTo>
                  <a:lnTo>
                    <a:pt x="2809" y="5723"/>
                  </a:lnTo>
                  <a:cubicBezTo>
                    <a:pt x="2600" y="5997"/>
                    <a:pt x="2417" y="6285"/>
                    <a:pt x="2234" y="6572"/>
                  </a:cubicBezTo>
                  <a:cubicBezTo>
                    <a:pt x="2221" y="6585"/>
                    <a:pt x="2208" y="6598"/>
                    <a:pt x="2195" y="6624"/>
                  </a:cubicBezTo>
                  <a:cubicBezTo>
                    <a:pt x="2143" y="6703"/>
                    <a:pt x="2091" y="6781"/>
                    <a:pt x="2051" y="6860"/>
                  </a:cubicBezTo>
                  <a:cubicBezTo>
                    <a:pt x="706" y="9067"/>
                    <a:pt x="1" y="11615"/>
                    <a:pt x="1" y="14201"/>
                  </a:cubicBezTo>
                  <a:lnTo>
                    <a:pt x="1" y="32163"/>
                  </a:lnTo>
                  <a:lnTo>
                    <a:pt x="28414" y="32163"/>
                  </a:lnTo>
                  <a:lnTo>
                    <a:pt x="28414" y="14201"/>
                  </a:lnTo>
                  <a:cubicBezTo>
                    <a:pt x="28414" y="8231"/>
                    <a:pt x="24690" y="2901"/>
                    <a:pt x="19073" y="863"/>
                  </a:cubicBezTo>
                  <a:cubicBezTo>
                    <a:pt x="17483" y="281"/>
                    <a:pt x="15838" y="0"/>
                    <a:pt x="1421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43"/>
            <p:cNvSpPr/>
            <p:nvPr/>
          </p:nvSpPr>
          <p:spPr>
            <a:xfrm rot="564998">
              <a:off x="7968961" y="3153848"/>
              <a:ext cx="783128" cy="466844"/>
            </a:xfrm>
            <a:custGeom>
              <a:avLst/>
              <a:gdLst/>
              <a:ahLst/>
              <a:cxnLst/>
              <a:rect l="l" t="t" r="r" b="b"/>
              <a:pathLst>
                <a:path w="13326" h="7944" extrusionOk="0">
                  <a:moveTo>
                    <a:pt x="1" y="1"/>
                  </a:moveTo>
                  <a:lnTo>
                    <a:pt x="1" y="7943"/>
                  </a:lnTo>
                  <a:lnTo>
                    <a:pt x="13326" y="7943"/>
                  </a:lnTo>
                  <a:lnTo>
                    <a:pt x="13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43"/>
            <p:cNvSpPr/>
            <p:nvPr/>
          </p:nvSpPr>
          <p:spPr>
            <a:xfrm rot="564998">
              <a:off x="8022778" y="3205455"/>
              <a:ext cx="677935" cy="386216"/>
            </a:xfrm>
            <a:custGeom>
              <a:avLst/>
              <a:gdLst/>
              <a:ahLst/>
              <a:cxnLst/>
              <a:rect l="l" t="t" r="r" b="b"/>
              <a:pathLst>
                <a:path w="11536" h="6572" extrusionOk="0">
                  <a:moveTo>
                    <a:pt x="0" y="1"/>
                  </a:moveTo>
                  <a:lnTo>
                    <a:pt x="0" y="6572"/>
                  </a:lnTo>
                  <a:lnTo>
                    <a:pt x="11535" y="6572"/>
                  </a:lnTo>
                  <a:lnTo>
                    <a:pt x="1153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43"/>
            <p:cNvSpPr/>
            <p:nvPr/>
          </p:nvSpPr>
          <p:spPr>
            <a:xfrm rot="564998">
              <a:off x="8576139" y="3244236"/>
              <a:ext cx="141334" cy="137221"/>
            </a:xfrm>
            <a:custGeom>
              <a:avLst/>
              <a:gdLst/>
              <a:ahLst/>
              <a:cxnLst/>
              <a:rect l="l" t="t" r="r" b="b"/>
              <a:pathLst>
                <a:path w="2405" h="2335" extrusionOk="0">
                  <a:moveTo>
                    <a:pt x="641" y="1"/>
                  </a:moveTo>
                  <a:cubicBezTo>
                    <a:pt x="66" y="471"/>
                    <a:pt x="1" y="1333"/>
                    <a:pt x="497" y="1895"/>
                  </a:cubicBezTo>
                  <a:cubicBezTo>
                    <a:pt x="763" y="2187"/>
                    <a:pt x="1124" y="2335"/>
                    <a:pt x="1485" y="2335"/>
                  </a:cubicBezTo>
                  <a:cubicBezTo>
                    <a:pt x="1817" y="2335"/>
                    <a:pt x="2148" y="2210"/>
                    <a:pt x="2404" y="1960"/>
                  </a:cubicBezTo>
                  <a:lnTo>
                    <a:pt x="2404" y="53"/>
                  </a:lnTo>
                  <a:cubicBezTo>
                    <a:pt x="2391" y="40"/>
                    <a:pt x="2365" y="14"/>
                    <a:pt x="2352" y="1"/>
                  </a:cubicBezTo>
                  <a:close/>
                </a:path>
              </a:pathLst>
            </a:custGeom>
            <a:solidFill>
              <a:srgbClr val="FFA8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43"/>
            <p:cNvSpPr/>
            <p:nvPr/>
          </p:nvSpPr>
          <p:spPr>
            <a:xfrm rot="564998">
              <a:off x="8101118" y="3262202"/>
              <a:ext cx="176595" cy="155262"/>
            </a:xfrm>
            <a:custGeom>
              <a:avLst/>
              <a:gdLst/>
              <a:ahLst/>
              <a:cxnLst/>
              <a:rect l="l" t="t" r="r" b="b"/>
              <a:pathLst>
                <a:path w="3005" h="2642" extrusionOk="0">
                  <a:moveTo>
                    <a:pt x="1501" y="0"/>
                  </a:moveTo>
                  <a:cubicBezTo>
                    <a:pt x="1332" y="0"/>
                    <a:pt x="1160" y="32"/>
                    <a:pt x="993" y="100"/>
                  </a:cubicBezTo>
                  <a:cubicBezTo>
                    <a:pt x="327" y="374"/>
                    <a:pt x="0" y="1158"/>
                    <a:pt x="288" y="1824"/>
                  </a:cubicBezTo>
                  <a:cubicBezTo>
                    <a:pt x="495" y="2337"/>
                    <a:pt x="993" y="2642"/>
                    <a:pt x="1511" y="2642"/>
                  </a:cubicBezTo>
                  <a:cubicBezTo>
                    <a:pt x="1679" y="2642"/>
                    <a:pt x="1849" y="2610"/>
                    <a:pt x="2012" y="2543"/>
                  </a:cubicBezTo>
                  <a:cubicBezTo>
                    <a:pt x="2678" y="2255"/>
                    <a:pt x="3005" y="1484"/>
                    <a:pt x="2718" y="805"/>
                  </a:cubicBezTo>
                  <a:cubicBezTo>
                    <a:pt x="2511" y="302"/>
                    <a:pt x="2021" y="0"/>
                    <a:pt x="1501" y="0"/>
                  </a:cubicBezTo>
                  <a:close/>
                </a:path>
              </a:pathLst>
            </a:custGeom>
            <a:solidFill>
              <a:srgbClr val="FFA8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43"/>
            <p:cNvSpPr/>
            <p:nvPr/>
          </p:nvSpPr>
          <p:spPr>
            <a:xfrm rot="564998">
              <a:off x="8003523" y="3432406"/>
              <a:ext cx="106779" cy="103841"/>
            </a:xfrm>
            <a:custGeom>
              <a:avLst/>
              <a:gdLst/>
              <a:ahLst/>
              <a:cxnLst/>
              <a:rect l="l" t="t" r="r" b="b"/>
              <a:pathLst>
                <a:path w="1817" h="1767" extrusionOk="0">
                  <a:moveTo>
                    <a:pt x="683" y="1"/>
                  </a:moveTo>
                  <a:cubicBezTo>
                    <a:pt x="451" y="1"/>
                    <a:pt x="212" y="75"/>
                    <a:pt x="0" y="238"/>
                  </a:cubicBezTo>
                  <a:lnTo>
                    <a:pt x="0" y="1767"/>
                  </a:lnTo>
                  <a:lnTo>
                    <a:pt x="1620" y="1767"/>
                  </a:lnTo>
                  <a:cubicBezTo>
                    <a:pt x="1751" y="1584"/>
                    <a:pt x="1816" y="1362"/>
                    <a:pt x="1816" y="1139"/>
                  </a:cubicBezTo>
                  <a:cubicBezTo>
                    <a:pt x="1816" y="467"/>
                    <a:pt x="1268" y="1"/>
                    <a:pt x="683" y="1"/>
                  </a:cubicBezTo>
                  <a:close/>
                </a:path>
              </a:pathLst>
            </a:custGeom>
            <a:solidFill>
              <a:srgbClr val="FFA8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43"/>
            <p:cNvSpPr/>
            <p:nvPr/>
          </p:nvSpPr>
          <p:spPr>
            <a:xfrm rot="564998">
              <a:off x="8367486" y="3420395"/>
              <a:ext cx="175831" cy="155262"/>
            </a:xfrm>
            <a:custGeom>
              <a:avLst/>
              <a:gdLst/>
              <a:ahLst/>
              <a:cxnLst/>
              <a:rect l="l" t="t" r="r" b="b"/>
              <a:pathLst>
                <a:path w="2992" h="2642" extrusionOk="0">
                  <a:moveTo>
                    <a:pt x="1499" y="0"/>
                  </a:moveTo>
                  <a:cubicBezTo>
                    <a:pt x="1330" y="0"/>
                    <a:pt x="1158" y="34"/>
                    <a:pt x="993" y="105"/>
                  </a:cubicBezTo>
                  <a:cubicBezTo>
                    <a:pt x="314" y="379"/>
                    <a:pt x="0" y="1163"/>
                    <a:pt x="275" y="1829"/>
                  </a:cubicBezTo>
                  <a:cubicBezTo>
                    <a:pt x="490" y="2338"/>
                    <a:pt x="976" y="2641"/>
                    <a:pt x="1486" y="2641"/>
                  </a:cubicBezTo>
                  <a:cubicBezTo>
                    <a:pt x="1657" y="2641"/>
                    <a:pt x="1831" y="2607"/>
                    <a:pt x="1999" y="2535"/>
                  </a:cubicBezTo>
                  <a:cubicBezTo>
                    <a:pt x="2678" y="2261"/>
                    <a:pt x="2992" y="1490"/>
                    <a:pt x="2717" y="810"/>
                  </a:cubicBezTo>
                  <a:cubicBezTo>
                    <a:pt x="2501" y="309"/>
                    <a:pt x="2012" y="0"/>
                    <a:pt x="1499" y="0"/>
                  </a:cubicBezTo>
                  <a:close/>
                </a:path>
              </a:pathLst>
            </a:custGeom>
            <a:solidFill>
              <a:srgbClr val="FFA8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43"/>
            <p:cNvSpPr/>
            <p:nvPr/>
          </p:nvSpPr>
          <p:spPr>
            <a:xfrm rot="564998">
              <a:off x="8344945" y="3232871"/>
              <a:ext cx="60706" cy="51304"/>
            </a:xfrm>
            <a:custGeom>
              <a:avLst/>
              <a:gdLst/>
              <a:ahLst/>
              <a:cxnLst/>
              <a:rect l="l" t="t" r="r" b="b"/>
              <a:pathLst>
                <a:path w="1033" h="873" extrusionOk="0">
                  <a:moveTo>
                    <a:pt x="588" y="0"/>
                  </a:moveTo>
                  <a:cubicBezTo>
                    <a:pt x="196" y="0"/>
                    <a:pt x="0" y="471"/>
                    <a:pt x="275" y="745"/>
                  </a:cubicBezTo>
                  <a:cubicBezTo>
                    <a:pt x="363" y="833"/>
                    <a:pt x="473" y="873"/>
                    <a:pt x="581" y="873"/>
                  </a:cubicBezTo>
                  <a:cubicBezTo>
                    <a:pt x="810" y="873"/>
                    <a:pt x="1032" y="697"/>
                    <a:pt x="1032" y="431"/>
                  </a:cubicBezTo>
                  <a:cubicBezTo>
                    <a:pt x="1032" y="196"/>
                    <a:pt x="823" y="0"/>
                    <a:pt x="588" y="0"/>
                  </a:cubicBezTo>
                  <a:close/>
                </a:path>
              </a:pathLst>
            </a:custGeom>
            <a:solidFill>
              <a:srgbClr val="FFA8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43"/>
            <p:cNvSpPr/>
            <p:nvPr/>
          </p:nvSpPr>
          <p:spPr>
            <a:xfrm rot="564998">
              <a:off x="8582306" y="3509569"/>
              <a:ext cx="60706" cy="51362"/>
            </a:xfrm>
            <a:custGeom>
              <a:avLst/>
              <a:gdLst/>
              <a:ahLst/>
              <a:cxnLst/>
              <a:rect l="l" t="t" r="r" b="b"/>
              <a:pathLst>
                <a:path w="1033" h="874" extrusionOk="0">
                  <a:moveTo>
                    <a:pt x="588" y="1"/>
                  </a:moveTo>
                  <a:cubicBezTo>
                    <a:pt x="196" y="1"/>
                    <a:pt x="0" y="471"/>
                    <a:pt x="275" y="745"/>
                  </a:cubicBezTo>
                  <a:cubicBezTo>
                    <a:pt x="363" y="834"/>
                    <a:pt x="473" y="873"/>
                    <a:pt x="581" y="873"/>
                  </a:cubicBezTo>
                  <a:cubicBezTo>
                    <a:pt x="810" y="873"/>
                    <a:pt x="1032" y="698"/>
                    <a:pt x="1032" y="432"/>
                  </a:cubicBezTo>
                  <a:cubicBezTo>
                    <a:pt x="1032" y="197"/>
                    <a:pt x="836" y="1"/>
                    <a:pt x="588" y="1"/>
                  </a:cubicBezTo>
                  <a:close/>
                </a:path>
              </a:pathLst>
            </a:custGeom>
            <a:solidFill>
              <a:srgbClr val="FFA8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43"/>
            <p:cNvSpPr/>
            <p:nvPr/>
          </p:nvSpPr>
          <p:spPr>
            <a:xfrm rot="564998">
              <a:off x="8072918" y="3193111"/>
              <a:ext cx="59942" cy="51362"/>
            </a:xfrm>
            <a:custGeom>
              <a:avLst/>
              <a:gdLst/>
              <a:ahLst/>
              <a:cxnLst/>
              <a:rect l="l" t="t" r="r" b="b"/>
              <a:pathLst>
                <a:path w="1020" h="874" extrusionOk="0">
                  <a:moveTo>
                    <a:pt x="588" y="1"/>
                  </a:moveTo>
                  <a:cubicBezTo>
                    <a:pt x="196" y="1"/>
                    <a:pt x="1" y="471"/>
                    <a:pt x="275" y="745"/>
                  </a:cubicBezTo>
                  <a:cubicBezTo>
                    <a:pt x="363" y="834"/>
                    <a:pt x="472" y="873"/>
                    <a:pt x="578" y="873"/>
                  </a:cubicBezTo>
                  <a:cubicBezTo>
                    <a:pt x="803" y="873"/>
                    <a:pt x="1019" y="698"/>
                    <a:pt x="1019" y="432"/>
                  </a:cubicBezTo>
                  <a:cubicBezTo>
                    <a:pt x="1019" y="197"/>
                    <a:pt x="824" y="1"/>
                    <a:pt x="588" y="1"/>
                  </a:cubicBezTo>
                  <a:close/>
                </a:path>
              </a:pathLst>
            </a:custGeom>
            <a:solidFill>
              <a:srgbClr val="FFA8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43"/>
            <p:cNvSpPr/>
            <p:nvPr/>
          </p:nvSpPr>
          <p:spPr>
            <a:xfrm rot="564998">
              <a:off x="8194625" y="3491203"/>
              <a:ext cx="60706" cy="52126"/>
            </a:xfrm>
            <a:custGeom>
              <a:avLst/>
              <a:gdLst/>
              <a:ahLst/>
              <a:cxnLst/>
              <a:rect l="l" t="t" r="r" b="b"/>
              <a:pathLst>
                <a:path w="1033" h="887" extrusionOk="0">
                  <a:moveTo>
                    <a:pt x="588" y="0"/>
                  </a:moveTo>
                  <a:cubicBezTo>
                    <a:pt x="196" y="0"/>
                    <a:pt x="0" y="471"/>
                    <a:pt x="275" y="758"/>
                  </a:cubicBezTo>
                  <a:cubicBezTo>
                    <a:pt x="367" y="846"/>
                    <a:pt x="479" y="886"/>
                    <a:pt x="587" y="886"/>
                  </a:cubicBezTo>
                  <a:cubicBezTo>
                    <a:pt x="816" y="886"/>
                    <a:pt x="1032" y="710"/>
                    <a:pt x="1032" y="445"/>
                  </a:cubicBezTo>
                  <a:cubicBezTo>
                    <a:pt x="1032" y="196"/>
                    <a:pt x="837" y="0"/>
                    <a:pt x="588" y="0"/>
                  </a:cubicBezTo>
                  <a:close/>
                </a:path>
              </a:pathLst>
            </a:custGeom>
            <a:solidFill>
              <a:srgbClr val="FFA8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43"/>
            <p:cNvSpPr/>
            <p:nvPr/>
          </p:nvSpPr>
          <p:spPr>
            <a:xfrm rot="564998">
              <a:off x="8148817" y="3269132"/>
              <a:ext cx="159728" cy="146682"/>
            </a:xfrm>
            <a:custGeom>
              <a:avLst/>
              <a:gdLst/>
              <a:ahLst/>
              <a:cxnLst/>
              <a:rect l="l" t="t" r="r" b="b"/>
              <a:pathLst>
                <a:path w="2718" h="2496" extrusionOk="0">
                  <a:moveTo>
                    <a:pt x="1516" y="0"/>
                  </a:moveTo>
                  <a:cubicBezTo>
                    <a:pt x="1398" y="0"/>
                    <a:pt x="1267" y="13"/>
                    <a:pt x="1137" y="39"/>
                  </a:cubicBezTo>
                  <a:cubicBezTo>
                    <a:pt x="1019" y="66"/>
                    <a:pt x="902" y="118"/>
                    <a:pt x="784" y="170"/>
                  </a:cubicBezTo>
                  <a:cubicBezTo>
                    <a:pt x="667" y="222"/>
                    <a:pt x="562" y="301"/>
                    <a:pt x="471" y="379"/>
                  </a:cubicBezTo>
                  <a:cubicBezTo>
                    <a:pt x="379" y="457"/>
                    <a:pt x="301" y="549"/>
                    <a:pt x="222" y="640"/>
                  </a:cubicBezTo>
                  <a:cubicBezTo>
                    <a:pt x="157" y="745"/>
                    <a:pt x="105" y="849"/>
                    <a:pt x="66" y="967"/>
                  </a:cubicBezTo>
                  <a:cubicBezTo>
                    <a:pt x="26" y="1098"/>
                    <a:pt x="0" y="1215"/>
                    <a:pt x="13" y="1346"/>
                  </a:cubicBezTo>
                  <a:cubicBezTo>
                    <a:pt x="0" y="1463"/>
                    <a:pt x="26" y="1594"/>
                    <a:pt x="66" y="1712"/>
                  </a:cubicBezTo>
                  <a:cubicBezTo>
                    <a:pt x="105" y="1816"/>
                    <a:pt x="157" y="1908"/>
                    <a:pt x="222" y="1999"/>
                  </a:cubicBezTo>
                  <a:cubicBezTo>
                    <a:pt x="288" y="2090"/>
                    <a:pt x="366" y="2156"/>
                    <a:pt x="458" y="2221"/>
                  </a:cubicBezTo>
                  <a:cubicBezTo>
                    <a:pt x="549" y="2286"/>
                    <a:pt x="640" y="2339"/>
                    <a:pt x="745" y="2378"/>
                  </a:cubicBezTo>
                  <a:cubicBezTo>
                    <a:pt x="849" y="2417"/>
                    <a:pt x="954" y="2456"/>
                    <a:pt x="1072" y="2469"/>
                  </a:cubicBezTo>
                  <a:cubicBezTo>
                    <a:pt x="1176" y="2495"/>
                    <a:pt x="1294" y="2495"/>
                    <a:pt x="1411" y="2495"/>
                  </a:cubicBezTo>
                  <a:cubicBezTo>
                    <a:pt x="1555" y="2495"/>
                    <a:pt x="1686" y="2482"/>
                    <a:pt x="1829" y="2443"/>
                  </a:cubicBezTo>
                  <a:cubicBezTo>
                    <a:pt x="1960" y="2404"/>
                    <a:pt x="2077" y="2339"/>
                    <a:pt x="2195" y="2273"/>
                  </a:cubicBezTo>
                  <a:cubicBezTo>
                    <a:pt x="2313" y="2208"/>
                    <a:pt x="2404" y="2143"/>
                    <a:pt x="2508" y="2051"/>
                  </a:cubicBezTo>
                  <a:cubicBezTo>
                    <a:pt x="2587" y="1973"/>
                    <a:pt x="2652" y="1894"/>
                    <a:pt x="2718" y="1803"/>
                  </a:cubicBezTo>
                  <a:cubicBezTo>
                    <a:pt x="2718" y="1803"/>
                    <a:pt x="2718" y="1790"/>
                    <a:pt x="2704" y="1790"/>
                  </a:cubicBezTo>
                  <a:cubicBezTo>
                    <a:pt x="2704" y="1790"/>
                    <a:pt x="2704" y="1777"/>
                    <a:pt x="2704" y="1777"/>
                  </a:cubicBezTo>
                  <a:cubicBezTo>
                    <a:pt x="2704" y="1764"/>
                    <a:pt x="2704" y="1751"/>
                    <a:pt x="2691" y="1738"/>
                  </a:cubicBezTo>
                  <a:cubicBezTo>
                    <a:pt x="2678" y="1725"/>
                    <a:pt x="2665" y="1712"/>
                    <a:pt x="2652" y="1712"/>
                  </a:cubicBezTo>
                  <a:cubicBezTo>
                    <a:pt x="2639" y="1712"/>
                    <a:pt x="2626" y="1712"/>
                    <a:pt x="2613" y="1725"/>
                  </a:cubicBezTo>
                  <a:cubicBezTo>
                    <a:pt x="2600" y="1725"/>
                    <a:pt x="2600" y="1738"/>
                    <a:pt x="2587" y="1738"/>
                  </a:cubicBezTo>
                  <a:cubicBezTo>
                    <a:pt x="2535" y="1829"/>
                    <a:pt x="2469" y="1908"/>
                    <a:pt x="2404" y="1973"/>
                  </a:cubicBezTo>
                  <a:cubicBezTo>
                    <a:pt x="2313" y="2051"/>
                    <a:pt x="2221" y="2117"/>
                    <a:pt x="2117" y="2182"/>
                  </a:cubicBezTo>
                  <a:cubicBezTo>
                    <a:pt x="2012" y="2234"/>
                    <a:pt x="1895" y="2286"/>
                    <a:pt x="1777" y="2326"/>
                  </a:cubicBezTo>
                  <a:cubicBezTo>
                    <a:pt x="1646" y="2365"/>
                    <a:pt x="1516" y="2378"/>
                    <a:pt x="1385" y="2378"/>
                  </a:cubicBezTo>
                  <a:cubicBezTo>
                    <a:pt x="1294" y="2378"/>
                    <a:pt x="1189" y="2365"/>
                    <a:pt x="1085" y="2352"/>
                  </a:cubicBezTo>
                  <a:cubicBezTo>
                    <a:pt x="993" y="2339"/>
                    <a:pt x="889" y="2312"/>
                    <a:pt x="797" y="2273"/>
                  </a:cubicBezTo>
                  <a:cubicBezTo>
                    <a:pt x="706" y="2234"/>
                    <a:pt x="614" y="2195"/>
                    <a:pt x="536" y="2143"/>
                  </a:cubicBezTo>
                  <a:cubicBezTo>
                    <a:pt x="458" y="2077"/>
                    <a:pt x="379" y="2012"/>
                    <a:pt x="327" y="1934"/>
                  </a:cubicBezTo>
                  <a:cubicBezTo>
                    <a:pt x="262" y="1855"/>
                    <a:pt x="222" y="1777"/>
                    <a:pt x="183" y="1672"/>
                  </a:cubicBezTo>
                  <a:cubicBezTo>
                    <a:pt x="144" y="1568"/>
                    <a:pt x="131" y="1463"/>
                    <a:pt x="131" y="1346"/>
                  </a:cubicBezTo>
                  <a:cubicBezTo>
                    <a:pt x="131" y="1228"/>
                    <a:pt x="157" y="1098"/>
                    <a:pt x="196" y="980"/>
                  </a:cubicBezTo>
                  <a:cubicBezTo>
                    <a:pt x="235" y="876"/>
                    <a:pt x="288" y="771"/>
                    <a:pt x="353" y="680"/>
                  </a:cubicBezTo>
                  <a:cubicBezTo>
                    <a:pt x="431" y="588"/>
                    <a:pt x="510" y="510"/>
                    <a:pt x="601" y="444"/>
                  </a:cubicBezTo>
                  <a:cubicBezTo>
                    <a:pt x="693" y="366"/>
                    <a:pt x="797" y="314"/>
                    <a:pt x="902" y="275"/>
                  </a:cubicBezTo>
                  <a:cubicBezTo>
                    <a:pt x="993" y="222"/>
                    <a:pt x="1098" y="183"/>
                    <a:pt x="1202" y="170"/>
                  </a:cubicBezTo>
                  <a:cubicBezTo>
                    <a:pt x="1307" y="144"/>
                    <a:pt x="1411" y="131"/>
                    <a:pt x="1503" y="131"/>
                  </a:cubicBezTo>
                  <a:cubicBezTo>
                    <a:pt x="1633" y="131"/>
                    <a:pt x="1751" y="144"/>
                    <a:pt x="1868" y="170"/>
                  </a:cubicBezTo>
                  <a:cubicBezTo>
                    <a:pt x="1973" y="196"/>
                    <a:pt x="2064" y="235"/>
                    <a:pt x="2156" y="288"/>
                  </a:cubicBezTo>
                  <a:cubicBezTo>
                    <a:pt x="2234" y="340"/>
                    <a:pt x="2313" y="405"/>
                    <a:pt x="2365" y="471"/>
                  </a:cubicBezTo>
                  <a:cubicBezTo>
                    <a:pt x="2404" y="549"/>
                    <a:pt x="2430" y="627"/>
                    <a:pt x="2430" y="719"/>
                  </a:cubicBezTo>
                  <a:cubicBezTo>
                    <a:pt x="2430" y="797"/>
                    <a:pt x="2417" y="876"/>
                    <a:pt x="2378" y="941"/>
                  </a:cubicBezTo>
                  <a:cubicBezTo>
                    <a:pt x="2339" y="1019"/>
                    <a:pt x="2273" y="1085"/>
                    <a:pt x="2208" y="1137"/>
                  </a:cubicBezTo>
                  <a:cubicBezTo>
                    <a:pt x="2143" y="1189"/>
                    <a:pt x="2064" y="1228"/>
                    <a:pt x="1973" y="1267"/>
                  </a:cubicBezTo>
                  <a:cubicBezTo>
                    <a:pt x="1881" y="1294"/>
                    <a:pt x="1777" y="1320"/>
                    <a:pt x="1686" y="1320"/>
                  </a:cubicBezTo>
                  <a:cubicBezTo>
                    <a:pt x="1633" y="1320"/>
                    <a:pt x="1568" y="1307"/>
                    <a:pt x="1516" y="1294"/>
                  </a:cubicBezTo>
                  <a:cubicBezTo>
                    <a:pt x="1463" y="1294"/>
                    <a:pt x="1411" y="1267"/>
                    <a:pt x="1372" y="1241"/>
                  </a:cubicBezTo>
                  <a:cubicBezTo>
                    <a:pt x="1320" y="1215"/>
                    <a:pt x="1281" y="1176"/>
                    <a:pt x="1254" y="1137"/>
                  </a:cubicBezTo>
                  <a:cubicBezTo>
                    <a:pt x="1228" y="1085"/>
                    <a:pt x="1215" y="1032"/>
                    <a:pt x="1215" y="967"/>
                  </a:cubicBezTo>
                  <a:cubicBezTo>
                    <a:pt x="1215" y="928"/>
                    <a:pt x="1215" y="889"/>
                    <a:pt x="1228" y="862"/>
                  </a:cubicBezTo>
                  <a:cubicBezTo>
                    <a:pt x="1241" y="823"/>
                    <a:pt x="1254" y="797"/>
                    <a:pt x="1281" y="771"/>
                  </a:cubicBezTo>
                  <a:cubicBezTo>
                    <a:pt x="1294" y="758"/>
                    <a:pt x="1307" y="732"/>
                    <a:pt x="1320" y="719"/>
                  </a:cubicBezTo>
                  <a:lnTo>
                    <a:pt x="1346" y="693"/>
                  </a:lnTo>
                  <a:cubicBezTo>
                    <a:pt x="1359" y="680"/>
                    <a:pt x="1359" y="667"/>
                    <a:pt x="1359" y="640"/>
                  </a:cubicBezTo>
                  <a:cubicBezTo>
                    <a:pt x="1359" y="627"/>
                    <a:pt x="1359" y="614"/>
                    <a:pt x="1346" y="601"/>
                  </a:cubicBezTo>
                  <a:cubicBezTo>
                    <a:pt x="1333" y="588"/>
                    <a:pt x="1320" y="588"/>
                    <a:pt x="1307" y="588"/>
                  </a:cubicBezTo>
                  <a:lnTo>
                    <a:pt x="1281" y="588"/>
                  </a:lnTo>
                  <a:cubicBezTo>
                    <a:pt x="1267" y="588"/>
                    <a:pt x="1267" y="588"/>
                    <a:pt x="1267" y="601"/>
                  </a:cubicBezTo>
                  <a:lnTo>
                    <a:pt x="1228" y="627"/>
                  </a:lnTo>
                  <a:cubicBezTo>
                    <a:pt x="1202" y="653"/>
                    <a:pt x="1189" y="680"/>
                    <a:pt x="1176" y="706"/>
                  </a:cubicBezTo>
                  <a:cubicBezTo>
                    <a:pt x="1150" y="745"/>
                    <a:pt x="1124" y="784"/>
                    <a:pt x="1111" y="823"/>
                  </a:cubicBezTo>
                  <a:cubicBezTo>
                    <a:pt x="1098" y="862"/>
                    <a:pt x="1085" y="915"/>
                    <a:pt x="1085" y="967"/>
                  </a:cubicBezTo>
                  <a:cubicBezTo>
                    <a:pt x="1085" y="1032"/>
                    <a:pt x="1098" y="1098"/>
                    <a:pt x="1124" y="1150"/>
                  </a:cubicBezTo>
                  <a:cubicBezTo>
                    <a:pt x="1150" y="1215"/>
                    <a:pt x="1189" y="1254"/>
                    <a:pt x="1241" y="1307"/>
                  </a:cubicBezTo>
                  <a:cubicBezTo>
                    <a:pt x="1294" y="1346"/>
                    <a:pt x="1359" y="1385"/>
                    <a:pt x="1424" y="1398"/>
                  </a:cubicBezTo>
                  <a:cubicBezTo>
                    <a:pt x="1516" y="1424"/>
                    <a:pt x="1594" y="1437"/>
                    <a:pt x="1686" y="1437"/>
                  </a:cubicBezTo>
                  <a:cubicBezTo>
                    <a:pt x="1803" y="1437"/>
                    <a:pt x="1921" y="1411"/>
                    <a:pt x="2025" y="1372"/>
                  </a:cubicBezTo>
                  <a:cubicBezTo>
                    <a:pt x="2130" y="1346"/>
                    <a:pt x="2221" y="1280"/>
                    <a:pt x="2299" y="1215"/>
                  </a:cubicBezTo>
                  <a:cubicBezTo>
                    <a:pt x="2378" y="1150"/>
                    <a:pt x="2443" y="1071"/>
                    <a:pt x="2495" y="980"/>
                  </a:cubicBezTo>
                  <a:cubicBezTo>
                    <a:pt x="2535" y="889"/>
                    <a:pt x="2561" y="797"/>
                    <a:pt x="2561" y="706"/>
                  </a:cubicBezTo>
                  <a:cubicBezTo>
                    <a:pt x="2561" y="601"/>
                    <a:pt x="2535" y="497"/>
                    <a:pt x="2482" y="418"/>
                  </a:cubicBezTo>
                  <a:cubicBezTo>
                    <a:pt x="2417" y="327"/>
                    <a:pt x="2339" y="248"/>
                    <a:pt x="2247" y="196"/>
                  </a:cubicBezTo>
                  <a:cubicBezTo>
                    <a:pt x="2156" y="131"/>
                    <a:pt x="2038" y="79"/>
                    <a:pt x="1921" y="53"/>
                  </a:cubicBezTo>
                  <a:cubicBezTo>
                    <a:pt x="1790" y="13"/>
                    <a:pt x="1659" y="0"/>
                    <a:pt x="15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43"/>
            <p:cNvSpPr/>
            <p:nvPr/>
          </p:nvSpPr>
          <p:spPr>
            <a:xfrm rot="564998">
              <a:off x="8306852" y="3383994"/>
              <a:ext cx="72988" cy="49952"/>
            </a:xfrm>
            <a:custGeom>
              <a:avLst/>
              <a:gdLst/>
              <a:ahLst/>
              <a:cxnLst/>
              <a:rect l="l" t="t" r="r" b="b"/>
              <a:pathLst>
                <a:path w="1242" h="850" extrusionOk="0">
                  <a:moveTo>
                    <a:pt x="562" y="118"/>
                  </a:moveTo>
                  <a:cubicBezTo>
                    <a:pt x="575" y="118"/>
                    <a:pt x="588" y="118"/>
                    <a:pt x="601" y="144"/>
                  </a:cubicBezTo>
                  <a:cubicBezTo>
                    <a:pt x="614" y="157"/>
                    <a:pt x="627" y="183"/>
                    <a:pt x="640" y="209"/>
                  </a:cubicBezTo>
                  <a:cubicBezTo>
                    <a:pt x="640" y="235"/>
                    <a:pt x="653" y="261"/>
                    <a:pt x="653" y="288"/>
                  </a:cubicBezTo>
                  <a:cubicBezTo>
                    <a:pt x="653" y="314"/>
                    <a:pt x="653" y="353"/>
                    <a:pt x="653" y="379"/>
                  </a:cubicBezTo>
                  <a:cubicBezTo>
                    <a:pt x="653" y="405"/>
                    <a:pt x="653" y="431"/>
                    <a:pt x="653" y="444"/>
                  </a:cubicBezTo>
                  <a:cubicBezTo>
                    <a:pt x="627" y="431"/>
                    <a:pt x="614" y="418"/>
                    <a:pt x="588" y="392"/>
                  </a:cubicBezTo>
                  <a:cubicBezTo>
                    <a:pt x="575" y="379"/>
                    <a:pt x="562" y="353"/>
                    <a:pt x="549" y="327"/>
                  </a:cubicBezTo>
                  <a:cubicBezTo>
                    <a:pt x="536" y="314"/>
                    <a:pt x="523" y="288"/>
                    <a:pt x="523" y="261"/>
                  </a:cubicBezTo>
                  <a:cubicBezTo>
                    <a:pt x="523" y="235"/>
                    <a:pt x="523" y="222"/>
                    <a:pt x="523" y="196"/>
                  </a:cubicBezTo>
                  <a:cubicBezTo>
                    <a:pt x="523" y="170"/>
                    <a:pt x="523" y="157"/>
                    <a:pt x="536" y="131"/>
                  </a:cubicBezTo>
                  <a:cubicBezTo>
                    <a:pt x="536" y="118"/>
                    <a:pt x="549" y="118"/>
                    <a:pt x="562" y="118"/>
                  </a:cubicBezTo>
                  <a:close/>
                  <a:moveTo>
                    <a:pt x="575" y="0"/>
                  </a:moveTo>
                  <a:cubicBezTo>
                    <a:pt x="523" y="0"/>
                    <a:pt x="483" y="26"/>
                    <a:pt x="444" y="65"/>
                  </a:cubicBezTo>
                  <a:cubicBezTo>
                    <a:pt x="418" y="105"/>
                    <a:pt x="405" y="157"/>
                    <a:pt x="405" y="209"/>
                  </a:cubicBezTo>
                  <a:cubicBezTo>
                    <a:pt x="405" y="288"/>
                    <a:pt x="431" y="366"/>
                    <a:pt x="470" y="431"/>
                  </a:cubicBezTo>
                  <a:cubicBezTo>
                    <a:pt x="510" y="497"/>
                    <a:pt x="562" y="536"/>
                    <a:pt x="627" y="575"/>
                  </a:cubicBezTo>
                  <a:cubicBezTo>
                    <a:pt x="614" y="627"/>
                    <a:pt x="575" y="666"/>
                    <a:pt x="536" y="692"/>
                  </a:cubicBezTo>
                  <a:cubicBezTo>
                    <a:pt x="483" y="719"/>
                    <a:pt x="431" y="732"/>
                    <a:pt x="366" y="732"/>
                  </a:cubicBezTo>
                  <a:cubicBezTo>
                    <a:pt x="340" y="732"/>
                    <a:pt x="301" y="732"/>
                    <a:pt x="274" y="719"/>
                  </a:cubicBezTo>
                  <a:cubicBezTo>
                    <a:pt x="222" y="692"/>
                    <a:pt x="170" y="640"/>
                    <a:pt x="144" y="575"/>
                  </a:cubicBezTo>
                  <a:cubicBezTo>
                    <a:pt x="144" y="549"/>
                    <a:pt x="131" y="510"/>
                    <a:pt x="131" y="470"/>
                  </a:cubicBezTo>
                  <a:cubicBezTo>
                    <a:pt x="131" y="431"/>
                    <a:pt x="144" y="405"/>
                    <a:pt x="144" y="366"/>
                  </a:cubicBezTo>
                  <a:cubicBezTo>
                    <a:pt x="157" y="340"/>
                    <a:pt x="170" y="301"/>
                    <a:pt x="196" y="274"/>
                  </a:cubicBezTo>
                  <a:cubicBezTo>
                    <a:pt x="209" y="248"/>
                    <a:pt x="222" y="235"/>
                    <a:pt x="248" y="209"/>
                  </a:cubicBezTo>
                  <a:cubicBezTo>
                    <a:pt x="261" y="196"/>
                    <a:pt x="288" y="183"/>
                    <a:pt x="301" y="183"/>
                  </a:cubicBezTo>
                  <a:cubicBezTo>
                    <a:pt x="327" y="170"/>
                    <a:pt x="340" y="157"/>
                    <a:pt x="353" y="144"/>
                  </a:cubicBezTo>
                  <a:cubicBezTo>
                    <a:pt x="366" y="144"/>
                    <a:pt x="366" y="118"/>
                    <a:pt x="366" y="105"/>
                  </a:cubicBezTo>
                  <a:cubicBezTo>
                    <a:pt x="366" y="92"/>
                    <a:pt x="366" y="79"/>
                    <a:pt x="353" y="65"/>
                  </a:cubicBezTo>
                  <a:cubicBezTo>
                    <a:pt x="340" y="52"/>
                    <a:pt x="327" y="52"/>
                    <a:pt x="314" y="52"/>
                  </a:cubicBezTo>
                  <a:cubicBezTo>
                    <a:pt x="288" y="52"/>
                    <a:pt x="261" y="65"/>
                    <a:pt x="235" y="79"/>
                  </a:cubicBezTo>
                  <a:cubicBezTo>
                    <a:pt x="196" y="105"/>
                    <a:pt x="170" y="131"/>
                    <a:pt x="131" y="157"/>
                  </a:cubicBezTo>
                  <a:cubicBezTo>
                    <a:pt x="105" y="196"/>
                    <a:pt x="65" y="235"/>
                    <a:pt x="52" y="288"/>
                  </a:cubicBezTo>
                  <a:cubicBezTo>
                    <a:pt x="0" y="392"/>
                    <a:pt x="0" y="523"/>
                    <a:pt x="39" y="627"/>
                  </a:cubicBezTo>
                  <a:cubicBezTo>
                    <a:pt x="52" y="679"/>
                    <a:pt x="79" y="719"/>
                    <a:pt x="105" y="745"/>
                  </a:cubicBezTo>
                  <a:cubicBezTo>
                    <a:pt x="144" y="784"/>
                    <a:pt x="183" y="810"/>
                    <a:pt x="222" y="823"/>
                  </a:cubicBezTo>
                  <a:cubicBezTo>
                    <a:pt x="274" y="836"/>
                    <a:pt x="314" y="849"/>
                    <a:pt x="366" y="849"/>
                  </a:cubicBezTo>
                  <a:cubicBezTo>
                    <a:pt x="444" y="849"/>
                    <a:pt x="523" y="823"/>
                    <a:pt x="601" y="784"/>
                  </a:cubicBezTo>
                  <a:cubicBezTo>
                    <a:pt x="627" y="758"/>
                    <a:pt x="653" y="732"/>
                    <a:pt x="679" y="706"/>
                  </a:cubicBezTo>
                  <a:cubicBezTo>
                    <a:pt x="693" y="679"/>
                    <a:pt x="719" y="653"/>
                    <a:pt x="732" y="614"/>
                  </a:cubicBezTo>
                  <a:lnTo>
                    <a:pt x="810" y="614"/>
                  </a:lnTo>
                  <a:lnTo>
                    <a:pt x="823" y="627"/>
                  </a:lnTo>
                  <a:cubicBezTo>
                    <a:pt x="915" y="627"/>
                    <a:pt x="1006" y="601"/>
                    <a:pt x="1071" y="549"/>
                  </a:cubicBezTo>
                  <a:cubicBezTo>
                    <a:pt x="1111" y="523"/>
                    <a:pt x="1137" y="497"/>
                    <a:pt x="1163" y="470"/>
                  </a:cubicBezTo>
                  <a:cubicBezTo>
                    <a:pt x="1189" y="444"/>
                    <a:pt x="1215" y="405"/>
                    <a:pt x="1228" y="379"/>
                  </a:cubicBezTo>
                  <a:cubicBezTo>
                    <a:pt x="1241" y="366"/>
                    <a:pt x="1241" y="353"/>
                    <a:pt x="1241" y="340"/>
                  </a:cubicBezTo>
                  <a:cubicBezTo>
                    <a:pt x="1241" y="340"/>
                    <a:pt x="1241" y="327"/>
                    <a:pt x="1241" y="314"/>
                  </a:cubicBezTo>
                  <a:cubicBezTo>
                    <a:pt x="1241" y="301"/>
                    <a:pt x="1241" y="274"/>
                    <a:pt x="1228" y="274"/>
                  </a:cubicBezTo>
                  <a:cubicBezTo>
                    <a:pt x="1215" y="261"/>
                    <a:pt x="1202" y="248"/>
                    <a:pt x="1189" y="248"/>
                  </a:cubicBezTo>
                  <a:cubicBezTo>
                    <a:pt x="1176" y="248"/>
                    <a:pt x="1163" y="248"/>
                    <a:pt x="1150" y="261"/>
                  </a:cubicBezTo>
                  <a:cubicBezTo>
                    <a:pt x="1137" y="261"/>
                    <a:pt x="1124" y="274"/>
                    <a:pt x="1124" y="274"/>
                  </a:cubicBezTo>
                  <a:cubicBezTo>
                    <a:pt x="1111" y="314"/>
                    <a:pt x="1097" y="340"/>
                    <a:pt x="1071" y="379"/>
                  </a:cubicBezTo>
                  <a:cubicBezTo>
                    <a:pt x="1058" y="405"/>
                    <a:pt x="1032" y="431"/>
                    <a:pt x="1006" y="444"/>
                  </a:cubicBezTo>
                  <a:cubicBezTo>
                    <a:pt x="980" y="457"/>
                    <a:pt x="954" y="470"/>
                    <a:pt x="928" y="483"/>
                  </a:cubicBezTo>
                  <a:cubicBezTo>
                    <a:pt x="888" y="497"/>
                    <a:pt x="862" y="497"/>
                    <a:pt x="823" y="497"/>
                  </a:cubicBezTo>
                  <a:lnTo>
                    <a:pt x="784" y="497"/>
                  </a:lnTo>
                  <a:cubicBezTo>
                    <a:pt x="797" y="457"/>
                    <a:pt x="797" y="418"/>
                    <a:pt x="797" y="392"/>
                  </a:cubicBezTo>
                  <a:cubicBezTo>
                    <a:pt x="797" y="327"/>
                    <a:pt x="784" y="274"/>
                    <a:pt x="771" y="209"/>
                  </a:cubicBezTo>
                  <a:cubicBezTo>
                    <a:pt x="771" y="170"/>
                    <a:pt x="745" y="131"/>
                    <a:pt x="732" y="92"/>
                  </a:cubicBezTo>
                  <a:cubicBezTo>
                    <a:pt x="706" y="65"/>
                    <a:pt x="679" y="39"/>
                    <a:pt x="653" y="26"/>
                  </a:cubicBezTo>
                  <a:cubicBezTo>
                    <a:pt x="627" y="13"/>
                    <a:pt x="601" y="0"/>
                    <a:pt x="5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43"/>
            <p:cNvSpPr/>
            <p:nvPr/>
          </p:nvSpPr>
          <p:spPr>
            <a:xfrm rot="564998">
              <a:off x="8373205" y="3296863"/>
              <a:ext cx="50716" cy="238300"/>
            </a:xfrm>
            <a:custGeom>
              <a:avLst/>
              <a:gdLst/>
              <a:ahLst/>
              <a:cxnLst/>
              <a:rect l="l" t="t" r="r" b="b"/>
              <a:pathLst>
                <a:path w="863" h="4055" extrusionOk="0">
                  <a:moveTo>
                    <a:pt x="314" y="123"/>
                  </a:moveTo>
                  <a:cubicBezTo>
                    <a:pt x="327" y="123"/>
                    <a:pt x="353" y="136"/>
                    <a:pt x="366" y="149"/>
                  </a:cubicBezTo>
                  <a:cubicBezTo>
                    <a:pt x="380" y="175"/>
                    <a:pt x="393" y="201"/>
                    <a:pt x="406" y="227"/>
                  </a:cubicBezTo>
                  <a:cubicBezTo>
                    <a:pt x="419" y="266"/>
                    <a:pt x="419" y="293"/>
                    <a:pt x="432" y="332"/>
                  </a:cubicBezTo>
                  <a:cubicBezTo>
                    <a:pt x="432" y="384"/>
                    <a:pt x="432" y="436"/>
                    <a:pt x="432" y="475"/>
                  </a:cubicBezTo>
                  <a:cubicBezTo>
                    <a:pt x="432" y="593"/>
                    <a:pt x="419" y="698"/>
                    <a:pt x="406" y="802"/>
                  </a:cubicBezTo>
                  <a:cubicBezTo>
                    <a:pt x="393" y="907"/>
                    <a:pt x="366" y="1011"/>
                    <a:pt x="340" y="1116"/>
                  </a:cubicBezTo>
                  <a:cubicBezTo>
                    <a:pt x="314" y="1207"/>
                    <a:pt x="275" y="1312"/>
                    <a:pt x="236" y="1403"/>
                  </a:cubicBezTo>
                  <a:cubicBezTo>
                    <a:pt x="197" y="1494"/>
                    <a:pt x="157" y="1586"/>
                    <a:pt x="118" y="1677"/>
                  </a:cubicBezTo>
                  <a:cubicBezTo>
                    <a:pt x="118" y="1625"/>
                    <a:pt x="144" y="1586"/>
                    <a:pt x="144" y="1547"/>
                  </a:cubicBezTo>
                  <a:lnTo>
                    <a:pt x="144" y="1442"/>
                  </a:lnTo>
                  <a:lnTo>
                    <a:pt x="144" y="1338"/>
                  </a:lnTo>
                  <a:lnTo>
                    <a:pt x="144" y="1220"/>
                  </a:lnTo>
                  <a:lnTo>
                    <a:pt x="144" y="1116"/>
                  </a:lnTo>
                  <a:lnTo>
                    <a:pt x="144" y="972"/>
                  </a:lnTo>
                  <a:cubicBezTo>
                    <a:pt x="144" y="920"/>
                    <a:pt x="131" y="867"/>
                    <a:pt x="144" y="802"/>
                  </a:cubicBezTo>
                  <a:cubicBezTo>
                    <a:pt x="144" y="737"/>
                    <a:pt x="157" y="671"/>
                    <a:pt x="157" y="606"/>
                  </a:cubicBezTo>
                  <a:cubicBezTo>
                    <a:pt x="157" y="541"/>
                    <a:pt x="170" y="489"/>
                    <a:pt x="170" y="423"/>
                  </a:cubicBezTo>
                  <a:cubicBezTo>
                    <a:pt x="184" y="371"/>
                    <a:pt x="197" y="319"/>
                    <a:pt x="210" y="280"/>
                  </a:cubicBezTo>
                  <a:cubicBezTo>
                    <a:pt x="210" y="240"/>
                    <a:pt x="236" y="201"/>
                    <a:pt x="249" y="162"/>
                  </a:cubicBezTo>
                  <a:cubicBezTo>
                    <a:pt x="262" y="149"/>
                    <a:pt x="288" y="136"/>
                    <a:pt x="314" y="123"/>
                  </a:cubicBezTo>
                  <a:close/>
                  <a:moveTo>
                    <a:pt x="118" y="2722"/>
                  </a:moveTo>
                  <a:cubicBezTo>
                    <a:pt x="157" y="2775"/>
                    <a:pt x="210" y="2840"/>
                    <a:pt x="236" y="2905"/>
                  </a:cubicBezTo>
                  <a:cubicBezTo>
                    <a:pt x="275" y="2971"/>
                    <a:pt x="314" y="3049"/>
                    <a:pt x="340" y="3114"/>
                  </a:cubicBezTo>
                  <a:cubicBezTo>
                    <a:pt x="366" y="3193"/>
                    <a:pt x="380" y="3258"/>
                    <a:pt x="393" y="3336"/>
                  </a:cubicBezTo>
                  <a:cubicBezTo>
                    <a:pt x="406" y="3415"/>
                    <a:pt x="406" y="3480"/>
                    <a:pt x="419" y="3558"/>
                  </a:cubicBezTo>
                  <a:cubicBezTo>
                    <a:pt x="419" y="3585"/>
                    <a:pt x="419" y="3624"/>
                    <a:pt x="419" y="3663"/>
                  </a:cubicBezTo>
                  <a:cubicBezTo>
                    <a:pt x="406" y="3702"/>
                    <a:pt x="406" y="3741"/>
                    <a:pt x="393" y="3781"/>
                  </a:cubicBezTo>
                  <a:cubicBezTo>
                    <a:pt x="380" y="3820"/>
                    <a:pt x="366" y="3859"/>
                    <a:pt x="340" y="3885"/>
                  </a:cubicBezTo>
                  <a:cubicBezTo>
                    <a:pt x="314" y="3911"/>
                    <a:pt x="288" y="3937"/>
                    <a:pt x="262" y="3937"/>
                  </a:cubicBezTo>
                  <a:cubicBezTo>
                    <a:pt x="223" y="3937"/>
                    <a:pt x="197" y="3911"/>
                    <a:pt x="170" y="3859"/>
                  </a:cubicBezTo>
                  <a:cubicBezTo>
                    <a:pt x="144" y="3794"/>
                    <a:pt x="131" y="3728"/>
                    <a:pt x="131" y="3663"/>
                  </a:cubicBezTo>
                  <a:cubicBezTo>
                    <a:pt x="118" y="3572"/>
                    <a:pt x="118" y="3480"/>
                    <a:pt x="118" y="3389"/>
                  </a:cubicBezTo>
                  <a:lnTo>
                    <a:pt x="118" y="3088"/>
                  </a:lnTo>
                  <a:lnTo>
                    <a:pt x="118" y="2918"/>
                  </a:lnTo>
                  <a:lnTo>
                    <a:pt x="118" y="2722"/>
                  </a:lnTo>
                  <a:close/>
                  <a:moveTo>
                    <a:pt x="344" y="0"/>
                  </a:moveTo>
                  <a:cubicBezTo>
                    <a:pt x="334" y="0"/>
                    <a:pt x="324" y="2"/>
                    <a:pt x="314" y="5"/>
                  </a:cubicBezTo>
                  <a:cubicBezTo>
                    <a:pt x="306" y="3"/>
                    <a:pt x="297" y="3"/>
                    <a:pt x="289" y="3"/>
                  </a:cubicBezTo>
                  <a:cubicBezTo>
                    <a:pt x="235" y="3"/>
                    <a:pt x="191" y="38"/>
                    <a:pt x="157" y="84"/>
                  </a:cubicBezTo>
                  <a:cubicBezTo>
                    <a:pt x="118" y="149"/>
                    <a:pt x="79" y="227"/>
                    <a:pt x="66" y="319"/>
                  </a:cubicBezTo>
                  <a:cubicBezTo>
                    <a:pt x="40" y="436"/>
                    <a:pt x="27" y="567"/>
                    <a:pt x="27" y="698"/>
                  </a:cubicBezTo>
                  <a:cubicBezTo>
                    <a:pt x="14" y="841"/>
                    <a:pt x="1" y="1011"/>
                    <a:pt x="1" y="1207"/>
                  </a:cubicBezTo>
                  <a:lnTo>
                    <a:pt x="1" y="1521"/>
                  </a:lnTo>
                  <a:lnTo>
                    <a:pt x="1" y="1873"/>
                  </a:lnTo>
                  <a:lnTo>
                    <a:pt x="1" y="2213"/>
                  </a:lnTo>
                  <a:lnTo>
                    <a:pt x="1" y="2540"/>
                  </a:lnTo>
                  <a:lnTo>
                    <a:pt x="1" y="2840"/>
                  </a:lnTo>
                  <a:lnTo>
                    <a:pt x="1" y="3075"/>
                  </a:lnTo>
                  <a:lnTo>
                    <a:pt x="1" y="3467"/>
                  </a:lnTo>
                  <a:cubicBezTo>
                    <a:pt x="1" y="3572"/>
                    <a:pt x="14" y="3676"/>
                    <a:pt x="27" y="3767"/>
                  </a:cubicBezTo>
                  <a:cubicBezTo>
                    <a:pt x="40" y="3846"/>
                    <a:pt x="66" y="3911"/>
                    <a:pt x="118" y="3976"/>
                  </a:cubicBezTo>
                  <a:cubicBezTo>
                    <a:pt x="144" y="4029"/>
                    <a:pt x="210" y="4055"/>
                    <a:pt x="275" y="4055"/>
                  </a:cubicBezTo>
                  <a:cubicBezTo>
                    <a:pt x="314" y="4055"/>
                    <a:pt x="353" y="4042"/>
                    <a:pt x="393" y="4016"/>
                  </a:cubicBezTo>
                  <a:cubicBezTo>
                    <a:pt x="432" y="3990"/>
                    <a:pt x="458" y="3950"/>
                    <a:pt x="484" y="3911"/>
                  </a:cubicBezTo>
                  <a:cubicBezTo>
                    <a:pt x="510" y="3859"/>
                    <a:pt x="523" y="3794"/>
                    <a:pt x="536" y="3741"/>
                  </a:cubicBezTo>
                  <a:cubicBezTo>
                    <a:pt x="549" y="3676"/>
                    <a:pt x="562" y="3611"/>
                    <a:pt x="562" y="3545"/>
                  </a:cubicBezTo>
                  <a:cubicBezTo>
                    <a:pt x="562" y="3467"/>
                    <a:pt x="549" y="3389"/>
                    <a:pt x="536" y="3297"/>
                  </a:cubicBezTo>
                  <a:cubicBezTo>
                    <a:pt x="523" y="3219"/>
                    <a:pt x="497" y="3140"/>
                    <a:pt x="471" y="3049"/>
                  </a:cubicBezTo>
                  <a:cubicBezTo>
                    <a:pt x="445" y="2971"/>
                    <a:pt x="406" y="2892"/>
                    <a:pt x="353" y="2814"/>
                  </a:cubicBezTo>
                  <a:cubicBezTo>
                    <a:pt x="314" y="2735"/>
                    <a:pt x="262" y="2670"/>
                    <a:pt x="197" y="2605"/>
                  </a:cubicBezTo>
                  <a:cubicBezTo>
                    <a:pt x="275" y="2566"/>
                    <a:pt x="366" y="2526"/>
                    <a:pt x="445" y="2461"/>
                  </a:cubicBezTo>
                  <a:cubicBezTo>
                    <a:pt x="510" y="2422"/>
                    <a:pt x="575" y="2357"/>
                    <a:pt x="628" y="2304"/>
                  </a:cubicBezTo>
                  <a:cubicBezTo>
                    <a:pt x="680" y="2252"/>
                    <a:pt x="732" y="2187"/>
                    <a:pt x="771" y="2121"/>
                  </a:cubicBezTo>
                  <a:cubicBezTo>
                    <a:pt x="811" y="2082"/>
                    <a:pt x="837" y="2017"/>
                    <a:pt x="863" y="1965"/>
                  </a:cubicBezTo>
                  <a:cubicBezTo>
                    <a:pt x="863" y="1952"/>
                    <a:pt x="863" y="1952"/>
                    <a:pt x="863" y="1939"/>
                  </a:cubicBezTo>
                  <a:cubicBezTo>
                    <a:pt x="863" y="1926"/>
                    <a:pt x="863" y="1912"/>
                    <a:pt x="850" y="1899"/>
                  </a:cubicBezTo>
                  <a:cubicBezTo>
                    <a:pt x="837" y="1886"/>
                    <a:pt x="811" y="1873"/>
                    <a:pt x="798" y="1873"/>
                  </a:cubicBezTo>
                  <a:cubicBezTo>
                    <a:pt x="771" y="1873"/>
                    <a:pt x="745" y="1886"/>
                    <a:pt x="745" y="1912"/>
                  </a:cubicBezTo>
                  <a:cubicBezTo>
                    <a:pt x="719" y="1978"/>
                    <a:pt x="693" y="2030"/>
                    <a:pt x="654" y="2082"/>
                  </a:cubicBezTo>
                  <a:cubicBezTo>
                    <a:pt x="615" y="2135"/>
                    <a:pt x="562" y="2187"/>
                    <a:pt x="523" y="2239"/>
                  </a:cubicBezTo>
                  <a:cubicBezTo>
                    <a:pt x="458" y="2291"/>
                    <a:pt x="406" y="2344"/>
                    <a:pt x="340" y="2396"/>
                  </a:cubicBezTo>
                  <a:cubicBezTo>
                    <a:pt x="262" y="2448"/>
                    <a:pt x="197" y="2487"/>
                    <a:pt x="118" y="2526"/>
                  </a:cubicBezTo>
                  <a:cubicBezTo>
                    <a:pt x="118" y="2487"/>
                    <a:pt x="118" y="2448"/>
                    <a:pt x="118" y="2396"/>
                  </a:cubicBezTo>
                  <a:lnTo>
                    <a:pt x="118" y="1939"/>
                  </a:lnTo>
                  <a:cubicBezTo>
                    <a:pt x="184" y="1834"/>
                    <a:pt x="236" y="1717"/>
                    <a:pt x="288" y="1599"/>
                  </a:cubicBezTo>
                  <a:cubicBezTo>
                    <a:pt x="340" y="1494"/>
                    <a:pt x="393" y="1377"/>
                    <a:pt x="432" y="1259"/>
                  </a:cubicBezTo>
                  <a:cubicBezTo>
                    <a:pt x="471" y="1129"/>
                    <a:pt x="497" y="1011"/>
                    <a:pt x="523" y="880"/>
                  </a:cubicBezTo>
                  <a:cubicBezTo>
                    <a:pt x="549" y="750"/>
                    <a:pt x="562" y="619"/>
                    <a:pt x="562" y="489"/>
                  </a:cubicBezTo>
                  <a:cubicBezTo>
                    <a:pt x="562" y="423"/>
                    <a:pt x="562" y="371"/>
                    <a:pt x="549" y="306"/>
                  </a:cubicBezTo>
                  <a:cubicBezTo>
                    <a:pt x="536" y="253"/>
                    <a:pt x="523" y="188"/>
                    <a:pt x="510" y="149"/>
                  </a:cubicBezTo>
                  <a:cubicBezTo>
                    <a:pt x="484" y="97"/>
                    <a:pt x="458" y="71"/>
                    <a:pt x="432" y="44"/>
                  </a:cubicBezTo>
                  <a:cubicBezTo>
                    <a:pt x="402" y="15"/>
                    <a:pt x="373" y="0"/>
                    <a:pt x="3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43"/>
            <p:cNvSpPr/>
            <p:nvPr/>
          </p:nvSpPr>
          <p:spPr>
            <a:xfrm rot="564998">
              <a:off x="8416305" y="3304376"/>
              <a:ext cx="51480" cy="238770"/>
            </a:xfrm>
            <a:custGeom>
              <a:avLst/>
              <a:gdLst/>
              <a:ahLst/>
              <a:cxnLst/>
              <a:rect l="l" t="t" r="r" b="b"/>
              <a:pathLst>
                <a:path w="876" h="4063" extrusionOk="0">
                  <a:moveTo>
                    <a:pt x="327" y="118"/>
                  </a:moveTo>
                  <a:cubicBezTo>
                    <a:pt x="340" y="118"/>
                    <a:pt x="366" y="131"/>
                    <a:pt x="379" y="144"/>
                  </a:cubicBezTo>
                  <a:cubicBezTo>
                    <a:pt x="392" y="170"/>
                    <a:pt x="405" y="196"/>
                    <a:pt x="418" y="222"/>
                  </a:cubicBezTo>
                  <a:cubicBezTo>
                    <a:pt x="431" y="261"/>
                    <a:pt x="444" y="288"/>
                    <a:pt x="444" y="327"/>
                  </a:cubicBezTo>
                  <a:cubicBezTo>
                    <a:pt x="444" y="379"/>
                    <a:pt x="444" y="431"/>
                    <a:pt x="444" y="470"/>
                  </a:cubicBezTo>
                  <a:cubicBezTo>
                    <a:pt x="444" y="588"/>
                    <a:pt x="431" y="693"/>
                    <a:pt x="418" y="797"/>
                  </a:cubicBezTo>
                  <a:cubicBezTo>
                    <a:pt x="405" y="902"/>
                    <a:pt x="379" y="1006"/>
                    <a:pt x="353" y="1111"/>
                  </a:cubicBezTo>
                  <a:cubicBezTo>
                    <a:pt x="327" y="1202"/>
                    <a:pt x="288" y="1307"/>
                    <a:pt x="262" y="1398"/>
                  </a:cubicBezTo>
                  <a:cubicBezTo>
                    <a:pt x="222" y="1489"/>
                    <a:pt x="170" y="1581"/>
                    <a:pt x="131" y="1672"/>
                  </a:cubicBezTo>
                  <a:cubicBezTo>
                    <a:pt x="131" y="1620"/>
                    <a:pt x="157" y="1581"/>
                    <a:pt x="157" y="1542"/>
                  </a:cubicBezTo>
                  <a:lnTo>
                    <a:pt x="157" y="1437"/>
                  </a:lnTo>
                  <a:lnTo>
                    <a:pt x="157" y="1333"/>
                  </a:lnTo>
                  <a:lnTo>
                    <a:pt x="157" y="1215"/>
                  </a:lnTo>
                  <a:lnTo>
                    <a:pt x="157" y="1111"/>
                  </a:lnTo>
                  <a:lnTo>
                    <a:pt x="157" y="967"/>
                  </a:lnTo>
                  <a:cubicBezTo>
                    <a:pt x="157" y="915"/>
                    <a:pt x="157" y="862"/>
                    <a:pt x="157" y="797"/>
                  </a:cubicBezTo>
                  <a:cubicBezTo>
                    <a:pt x="157" y="732"/>
                    <a:pt x="170" y="666"/>
                    <a:pt x="170" y="601"/>
                  </a:cubicBezTo>
                  <a:cubicBezTo>
                    <a:pt x="170" y="536"/>
                    <a:pt x="196" y="484"/>
                    <a:pt x="196" y="418"/>
                  </a:cubicBezTo>
                  <a:cubicBezTo>
                    <a:pt x="196" y="366"/>
                    <a:pt x="209" y="314"/>
                    <a:pt x="222" y="275"/>
                  </a:cubicBezTo>
                  <a:cubicBezTo>
                    <a:pt x="235" y="235"/>
                    <a:pt x="248" y="196"/>
                    <a:pt x="262" y="157"/>
                  </a:cubicBezTo>
                  <a:cubicBezTo>
                    <a:pt x="275" y="144"/>
                    <a:pt x="301" y="131"/>
                    <a:pt x="327" y="118"/>
                  </a:cubicBezTo>
                  <a:close/>
                  <a:moveTo>
                    <a:pt x="131" y="2717"/>
                  </a:moveTo>
                  <a:cubicBezTo>
                    <a:pt x="170" y="2770"/>
                    <a:pt x="222" y="2835"/>
                    <a:pt x="248" y="2900"/>
                  </a:cubicBezTo>
                  <a:cubicBezTo>
                    <a:pt x="288" y="2966"/>
                    <a:pt x="327" y="3044"/>
                    <a:pt x="353" y="3109"/>
                  </a:cubicBezTo>
                  <a:cubicBezTo>
                    <a:pt x="379" y="3188"/>
                    <a:pt x="392" y="3253"/>
                    <a:pt x="405" y="3331"/>
                  </a:cubicBezTo>
                  <a:cubicBezTo>
                    <a:pt x="418" y="3410"/>
                    <a:pt x="431" y="3475"/>
                    <a:pt x="431" y="3553"/>
                  </a:cubicBezTo>
                  <a:cubicBezTo>
                    <a:pt x="431" y="3580"/>
                    <a:pt x="431" y="3619"/>
                    <a:pt x="431" y="3658"/>
                  </a:cubicBezTo>
                  <a:cubicBezTo>
                    <a:pt x="418" y="3697"/>
                    <a:pt x="418" y="3736"/>
                    <a:pt x="405" y="3776"/>
                  </a:cubicBezTo>
                  <a:cubicBezTo>
                    <a:pt x="392" y="3815"/>
                    <a:pt x="379" y="3854"/>
                    <a:pt x="353" y="3880"/>
                  </a:cubicBezTo>
                  <a:cubicBezTo>
                    <a:pt x="340" y="3919"/>
                    <a:pt x="301" y="3932"/>
                    <a:pt x="275" y="3932"/>
                  </a:cubicBezTo>
                  <a:cubicBezTo>
                    <a:pt x="235" y="3932"/>
                    <a:pt x="209" y="3906"/>
                    <a:pt x="183" y="3854"/>
                  </a:cubicBezTo>
                  <a:cubicBezTo>
                    <a:pt x="170" y="3789"/>
                    <a:pt x="157" y="3723"/>
                    <a:pt x="144" y="3658"/>
                  </a:cubicBezTo>
                  <a:cubicBezTo>
                    <a:pt x="131" y="3567"/>
                    <a:pt x="131" y="3475"/>
                    <a:pt x="131" y="3384"/>
                  </a:cubicBezTo>
                  <a:lnTo>
                    <a:pt x="131" y="3083"/>
                  </a:lnTo>
                  <a:lnTo>
                    <a:pt x="131" y="2913"/>
                  </a:lnTo>
                  <a:lnTo>
                    <a:pt x="131" y="2717"/>
                  </a:lnTo>
                  <a:close/>
                  <a:moveTo>
                    <a:pt x="314" y="0"/>
                  </a:moveTo>
                  <a:cubicBezTo>
                    <a:pt x="248" y="0"/>
                    <a:pt x="196" y="26"/>
                    <a:pt x="157" y="79"/>
                  </a:cubicBezTo>
                  <a:cubicBezTo>
                    <a:pt x="118" y="157"/>
                    <a:pt x="79" y="235"/>
                    <a:pt x="66" y="314"/>
                  </a:cubicBezTo>
                  <a:cubicBezTo>
                    <a:pt x="39" y="444"/>
                    <a:pt x="26" y="575"/>
                    <a:pt x="26" y="706"/>
                  </a:cubicBezTo>
                  <a:cubicBezTo>
                    <a:pt x="13" y="849"/>
                    <a:pt x="0" y="1019"/>
                    <a:pt x="0" y="1215"/>
                  </a:cubicBezTo>
                  <a:lnTo>
                    <a:pt x="0" y="1529"/>
                  </a:lnTo>
                  <a:lnTo>
                    <a:pt x="0" y="1868"/>
                  </a:lnTo>
                  <a:lnTo>
                    <a:pt x="0" y="2221"/>
                  </a:lnTo>
                  <a:lnTo>
                    <a:pt x="0" y="2548"/>
                  </a:lnTo>
                  <a:lnTo>
                    <a:pt x="0" y="3083"/>
                  </a:lnTo>
                  <a:lnTo>
                    <a:pt x="0" y="3462"/>
                  </a:lnTo>
                  <a:cubicBezTo>
                    <a:pt x="0" y="3567"/>
                    <a:pt x="13" y="3671"/>
                    <a:pt x="39" y="3776"/>
                  </a:cubicBezTo>
                  <a:cubicBezTo>
                    <a:pt x="39" y="3854"/>
                    <a:pt x="66" y="3919"/>
                    <a:pt x="118" y="3985"/>
                  </a:cubicBezTo>
                  <a:cubicBezTo>
                    <a:pt x="144" y="4037"/>
                    <a:pt x="209" y="4063"/>
                    <a:pt x="275" y="4063"/>
                  </a:cubicBezTo>
                  <a:cubicBezTo>
                    <a:pt x="314" y="4063"/>
                    <a:pt x="366" y="4037"/>
                    <a:pt x="405" y="4024"/>
                  </a:cubicBezTo>
                  <a:cubicBezTo>
                    <a:pt x="431" y="3985"/>
                    <a:pt x="471" y="3945"/>
                    <a:pt x="497" y="3906"/>
                  </a:cubicBezTo>
                  <a:cubicBezTo>
                    <a:pt x="523" y="3854"/>
                    <a:pt x="536" y="3802"/>
                    <a:pt x="549" y="3749"/>
                  </a:cubicBezTo>
                  <a:cubicBezTo>
                    <a:pt x="562" y="3684"/>
                    <a:pt x="562" y="3619"/>
                    <a:pt x="562" y="3553"/>
                  </a:cubicBezTo>
                  <a:cubicBezTo>
                    <a:pt x="562" y="3462"/>
                    <a:pt x="562" y="3384"/>
                    <a:pt x="549" y="3305"/>
                  </a:cubicBezTo>
                  <a:cubicBezTo>
                    <a:pt x="523" y="3227"/>
                    <a:pt x="510" y="3135"/>
                    <a:pt x="484" y="3057"/>
                  </a:cubicBezTo>
                  <a:cubicBezTo>
                    <a:pt x="444" y="2966"/>
                    <a:pt x="418" y="2887"/>
                    <a:pt x="366" y="2809"/>
                  </a:cubicBezTo>
                  <a:cubicBezTo>
                    <a:pt x="327" y="2730"/>
                    <a:pt x="275" y="2665"/>
                    <a:pt x="209" y="2600"/>
                  </a:cubicBezTo>
                  <a:cubicBezTo>
                    <a:pt x="366" y="2521"/>
                    <a:pt x="523" y="2430"/>
                    <a:pt x="640" y="2299"/>
                  </a:cubicBezTo>
                  <a:cubicBezTo>
                    <a:pt x="693" y="2247"/>
                    <a:pt x="745" y="2182"/>
                    <a:pt x="784" y="2116"/>
                  </a:cubicBezTo>
                  <a:cubicBezTo>
                    <a:pt x="823" y="2077"/>
                    <a:pt x="849" y="2012"/>
                    <a:pt x="876" y="1960"/>
                  </a:cubicBezTo>
                  <a:cubicBezTo>
                    <a:pt x="876" y="1947"/>
                    <a:pt x="876" y="1947"/>
                    <a:pt x="876" y="1934"/>
                  </a:cubicBezTo>
                  <a:cubicBezTo>
                    <a:pt x="876" y="1921"/>
                    <a:pt x="876" y="1907"/>
                    <a:pt x="862" y="1894"/>
                  </a:cubicBezTo>
                  <a:cubicBezTo>
                    <a:pt x="849" y="1881"/>
                    <a:pt x="836" y="1868"/>
                    <a:pt x="810" y="1868"/>
                  </a:cubicBezTo>
                  <a:cubicBezTo>
                    <a:pt x="784" y="1868"/>
                    <a:pt x="771" y="1881"/>
                    <a:pt x="758" y="1907"/>
                  </a:cubicBezTo>
                  <a:cubicBezTo>
                    <a:pt x="732" y="1973"/>
                    <a:pt x="706" y="2025"/>
                    <a:pt x="667" y="2077"/>
                  </a:cubicBezTo>
                  <a:cubicBezTo>
                    <a:pt x="627" y="2130"/>
                    <a:pt x="588" y="2182"/>
                    <a:pt x="536" y="2234"/>
                  </a:cubicBezTo>
                  <a:cubicBezTo>
                    <a:pt x="471" y="2286"/>
                    <a:pt x="418" y="2339"/>
                    <a:pt x="353" y="2391"/>
                  </a:cubicBezTo>
                  <a:cubicBezTo>
                    <a:pt x="288" y="2443"/>
                    <a:pt x="209" y="2482"/>
                    <a:pt x="131" y="2521"/>
                  </a:cubicBezTo>
                  <a:cubicBezTo>
                    <a:pt x="131" y="2482"/>
                    <a:pt x="131" y="2443"/>
                    <a:pt x="118" y="2404"/>
                  </a:cubicBezTo>
                  <a:lnTo>
                    <a:pt x="118" y="1947"/>
                  </a:lnTo>
                  <a:cubicBezTo>
                    <a:pt x="183" y="1829"/>
                    <a:pt x="235" y="1725"/>
                    <a:pt x="288" y="1607"/>
                  </a:cubicBezTo>
                  <a:cubicBezTo>
                    <a:pt x="340" y="1489"/>
                    <a:pt x="392" y="1372"/>
                    <a:pt x="431" y="1254"/>
                  </a:cubicBezTo>
                  <a:cubicBezTo>
                    <a:pt x="471" y="1137"/>
                    <a:pt x="497" y="1019"/>
                    <a:pt x="523" y="889"/>
                  </a:cubicBezTo>
                  <a:cubicBezTo>
                    <a:pt x="549" y="758"/>
                    <a:pt x="562" y="627"/>
                    <a:pt x="562" y="497"/>
                  </a:cubicBezTo>
                  <a:cubicBezTo>
                    <a:pt x="562" y="431"/>
                    <a:pt x="562" y="366"/>
                    <a:pt x="549" y="314"/>
                  </a:cubicBezTo>
                  <a:cubicBezTo>
                    <a:pt x="536" y="248"/>
                    <a:pt x="523" y="196"/>
                    <a:pt x="510" y="144"/>
                  </a:cubicBezTo>
                  <a:cubicBezTo>
                    <a:pt x="484" y="105"/>
                    <a:pt x="458" y="66"/>
                    <a:pt x="431" y="39"/>
                  </a:cubicBezTo>
                  <a:cubicBezTo>
                    <a:pt x="392" y="13"/>
                    <a:pt x="353" y="0"/>
                    <a:pt x="3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43"/>
            <p:cNvSpPr/>
            <p:nvPr/>
          </p:nvSpPr>
          <p:spPr>
            <a:xfrm rot="564998">
              <a:off x="8460827" y="3406781"/>
              <a:ext cx="58356" cy="51480"/>
            </a:xfrm>
            <a:custGeom>
              <a:avLst/>
              <a:gdLst/>
              <a:ahLst/>
              <a:cxnLst/>
              <a:rect l="l" t="t" r="r" b="b"/>
              <a:pathLst>
                <a:path w="993" h="876" extrusionOk="0">
                  <a:moveTo>
                    <a:pt x="287" y="131"/>
                  </a:moveTo>
                  <a:cubicBezTo>
                    <a:pt x="314" y="131"/>
                    <a:pt x="340" y="144"/>
                    <a:pt x="353" y="157"/>
                  </a:cubicBezTo>
                  <a:cubicBezTo>
                    <a:pt x="366" y="183"/>
                    <a:pt x="379" y="209"/>
                    <a:pt x="379" y="235"/>
                  </a:cubicBezTo>
                  <a:cubicBezTo>
                    <a:pt x="379" y="261"/>
                    <a:pt x="366" y="287"/>
                    <a:pt x="366" y="327"/>
                  </a:cubicBezTo>
                  <a:cubicBezTo>
                    <a:pt x="353" y="353"/>
                    <a:pt x="327" y="379"/>
                    <a:pt x="314" y="405"/>
                  </a:cubicBezTo>
                  <a:cubicBezTo>
                    <a:pt x="287" y="431"/>
                    <a:pt x="261" y="457"/>
                    <a:pt x="235" y="483"/>
                  </a:cubicBezTo>
                  <a:cubicBezTo>
                    <a:pt x="209" y="496"/>
                    <a:pt x="183" y="523"/>
                    <a:pt x="144" y="536"/>
                  </a:cubicBezTo>
                  <a:cubicBezTo>
                    <a:pt x="131" y="509"/>
                    <a:pt x="131" y="496"/>
                    <a:pt x="131" y="470"/>
                  </a:cubicBezTo>
                  <a:cubicBezTo>
                    <a:pt x="131" y="444"/>
                    <a:pt x="131" y="431"/>
                    <a:pt x="131" y="405"/>
                  </a:cubicBezTo>
                  <a:cubicBezTo>
                    <a:pt x="131" y="379"/>
                    <a:pt x="131" y="340"/>
                    <a:pt x="131" y="314"/>
                  </a:cubicBezTo>
                  <a:cubicBezTo>
                    <a:pt x="144" y="274"/>
                    <a:pt x="144" y="248"/>
                    <a:pt x="170" y="222"/>
                  </a:cubicBezTo>
                  <a:cubicBezTo>
                    <a:pt x="170" y="196"/>
                    <a:pt x="196" y="170"/>
                    <a:pt x="222" y="157"/>
                  </a:cubicBezTo>
                  <a:cubicBezTo>
                    <a:pt x="235" y="144"/>
                    <a:pt x="261" y="131"/>
                    <a:pt x="287" y="131"/>
                  </a:cubicBezTo>
                  <a:close/>
                  <a:moveTo>
                    <a:pt x="300" y="0"/>
                  </a:moveTo>
                  <a:cubicBezTo>
                    <a:pt x="248" y="0"/>
                    <a:pt x="209" y="13"/>
                    <a:pt x="170" y="26"/>
                  </a:cubicBezTo>
                  <a:cubicBezTo>
                    <a:pt x="144" y="52"/>
                    <a:pt x="105" y="78"/>
                    <a:pt x="78" y="118"/>
                  </a:cubicBezTo>
                  <a:cubicBezTo>
                    <a:pt x="52" y="144"/>
                    <a:pt x="39" y="196"/>
                    <a:pt x="26" y="235"/>
                  </a:cubicBezTo>
                  <a:cubicBezTo>
                    <a:pt x="13" y="287"/>
                    <a:pt x="0" y="340"/>
                    <a:pt x="0" y="405"/>
                  </a:cubicBezTo>
                  <a:cubicBezTo>
                    <a:pt x="0" y="457"/>
                    <a:pt x="13" y="509"/>
                    <a:pt x="26" y="562"/>
                  </a:cubicBezTo>
                  <a:cubicBezTo>
                    <a:pt x="39" y="614"/>
                    <a:pt x="65" y="666"/>
                    <a:pt x="105" y="718"/>
                  </a:cubicBezTo>
                  <a:cubicBezTo>
                    <a:pt x="183" y="823"/>
                    <a:pt x="300" y="875"/>
                    <a:pt x="431" y="875"/>
                  </a:cubicBezTo>
                  <a:cubicBezTo>
                    <a:pt x="549" y="862"/>
                    <a:pt x="653" y="823"/>
                    <a:pt x="732" y="745"/>
                  </a:cubicBezTo>
                  <a:cubicBezTo>
                    <a:pt x="849" y="627"/>
                    <a:pt x="928" y="496"/>
                    <a:pt x="993" y="353"/>
                  </a:cubicBezTo>
                  <a:cubicBezTo>
                    <a:pt x="993" y="353"/>
                    <a:pt x="993" y="353"/>
                    <a:pt x="993" y="340"/>
                  </a:cubicBezTo>
                  <a:cubicBezTo>
                    <a:pt x="993" y="340"/>
                    <a:pt x="993" y="327"/>
                    <a:pt x="993" y="327"/>
                  </a:cubicBezTo>
                  <a:cubicBezTo>
                    <a:pt x="993" y="314"/>
                    <a:pt x="980" y="300"/>
                    <a:pt x="967" y="287"/>
                  </a:cubicBezTo>
                  <a:cubicBezTo>
                    <a:pt x="954" y="274"/>
                    <a:pt x="941" y="261"/>
                    <a:pt x="928" y="261"/>
                  </a:cubicBezTo>
                  <a:cubicBezTo>
                    <a:pt x="914" y="261"/>
                    <a:pt x="901" y="261"/>
                    <a:pt x="888" y="274"/>
                  </a:cubicBezTo>
                  <a:cubicBezTo>
                    <a:pt x="875" y="274"/>
                    <a:pt x="875" y="287"/>
                    <a:pt x="875" y="300"/>
                  </a:cubicBezTo>
                  <a:cubicBezTo>
                    <a:pt x="849" y="353"/>
                    <a:pt x="823" y="418"/>
                    <a:pt x="797" y="470"/>
                  </a:cubicBezTo>
                  <a:cubicBezTo>
                    <a:pt x="758" y="523"/>
                    <a:pt x="732" y="562"/>
                    <a:pt x="692" y="614"/>
                  </a:cubicBezTo>
                  <a:cubicBezTo>
                    <a:pt x="653" y="653"/>
                    <a:pt x="614" y="679"/>
                    <a:pt x="575" y="705"/>
                  </a:cubicBezTo>
                  <a:cubicBezTo>
                    <a:pt x="523" y="732"/>
                    <a:pt x="470" y="745"/>
                    <a:pt x="418" y="745"/>
                  </a:cubicBezTo>
                  <a:cubicBezTo>
                    <a:pt x="379" y="745"/>
                    <a:pt x="327" y="745"/>
                    <a:pt x="287" y="718"/>
                  </a:cubicBezTo>
                  <a:cubicBezTo>
                    <a:pt x="248" y="705"/>
                    <a:pt x="222" y="679"/>
                    <a:pt x="196" y="640"/>
                  </a:cubicBezTo>
                  <a:cubicBezTo>
                    <a:pt x="235" y="614"/>
                    <a:pt x="287" y="588"/>
                    <a:pt x="314" y="562"/>
                  </a:cubicBezTo>
                  <a:cubicBezTo>
                    <a:pt x="353" y="536"/>
                    <a:pt x="392" y="496"/>
                    <a:pt x="418" y="470"/>
                  </a:cubicBezTo>
                  <a:cubicBezTo>
                    <a:pt x="444" y="431"/>
                    <a:pt x="470" y="392"/>
                    <a:pt x="483" y="353"/>
                  </a:cubicBezTo>
                  <a:cubicBezTo>
                    <a:pt x="496" y="314"/>
                    <a:pt x="510" y="274"/>
                    <a:pt x="510" y="222"/>
                  </a:cubicBezTo>
                  <a:cubicBezTo>
                    <a:pt x="510" y="196"/>
                    <a:pt x="496" y="157"/>
                    <a:pt x="483" y="131"/>
                  </a:cubicBezTo>
                  <a:cubicBezTo>
                    <a:pt x="470" y="105"/>
                    <a:pt x="457" y="78"/>
                    <a:pt x="444" y="52"/>
                  </a:cubicBezTo>
                  <a:cubicBezTo>
                    <a:pt x="418" y="39"/>
                    <a:pt x="392" y="26"/>
                    <a:pt x="366" y="13"/>
                  </a:cubicBezTo>
                  <a:cubicBezTo>
                    <a:pt x="353" y="0"/>
                    <a:pt x="327" y="0"/>
                    <a:pt x="3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43"/>
            <p:cNvSpPr/>
            <p:nvPr/>
          </p:nvSpPr>
          <p:spPr>
            <a:xfrm rot="564998">
              <a:off x="8510802" y="3415074"/>
              <a:ext cx="58414" cy="51480"/>
            </a:xfrm>
            <a:custGeom>
              <a:avLst/>
              <a:gdLst/>
              <a:ahLst/>
              <a:cxnLst/>
              <a:rect l="l" t="t" r="r" b="b"/>
              <a:pathLst>
                <a:path w="994" h="876" extrusionOk="0">
                  <a:moveTo>
                    <a:pt x="301" y="131"/>
                  </a:moveTo>
                  <a:cubicBezTo>
                    <a:pt x="314" y="131"/>
                    <a:pt x="340" y="144"/>
                    <a:pt x="353" y="157"/>
                  </a:cubicBezTo>
                  <a:cubicBezTo>
                    <a:pt x="366" y="183"/>
                    <a:pt x="379" y="209"/>
                    <a:pt x="379" y="235"/>
                  </a:cubicBezTo>
                  <a:cubicBezTo>
                    <a:pt x="379" y="261"/>
                    <a:pt x="379" y="287"/>
                    <a:pt x="366" y="327"/>
                  </a:cubicBezTo>
                  <a:cubicBezTo>
                    <a:pt x="353" y="353"/>
                    <a:pt x="340" y="379"/>
                    <a:pt x="314" y="405"/>
                  </a:cubicBezTo>
                  <a:cubicBezTo>
                    <a:pt x="301" y="431"/>
                    <a:pt x="275" y="457"/>
                    <a:pt x="248" y="483"/>
                  </a:cubicBezTo>
                  <a:cubicBezTo>
                    <a:pt x="214" y="495"/>
                    <a:pt x="189" y="517"/>
                    <a:pt x="157" y="531"/>
                  </a:cubicBezTo>
                  <a:lnTo>
                    <a:pt x="157" y="531"/>
                  </a:lnTo>
                  <a:cubicBezTo>
                    <a:pt x="155" y="508"/>
                    <a:pt x="143" y="495"/>
                    <a:pt x="131" y="470"/>
                  </a:cubicBezTo>
                  <a:cubicBezTo>
                    <a:pt x="131" y="444"/>
                    <a:pt x="131" y="431"/>
                    <a:pt x="131" y="405"/>
                  </a:cubicBezTo>
                  <a:cubicBezTo>
                    <a:pt x="131" y="379"/>
                    <a:pt x="131" y="340"/>
                    <a:pt x="131" y="314"/>
                  </a:cubicBezTo>
                  <a:cubicBezTo>
                    <a:pt x="144" y="274"/>
                    <a:pt x="157" y="248"/>
                    <a:pt x="170" y="222"/>
                  </a:cubicBezTo>
                  <a:cubicBezTo>
                    <a:pt x="183" y="196"/>
                    <a:pt x="196" y="170"/>
                    <a:pt x="222" y="157"/>
                  </a:cubicBezTo>
                  <a:cubicBezTo>
                    <a:pt x="235" y="144"/>
                    <a:pt x="261" y="131"/>
                    <a:pt x="301" y="131"/>
                  </a:cubicBezTo>
                  <a:close/>
                  <a:moveTo>
                    <a:pt x="301" y="0"/>
                  </a:moveTo>
                  <a:cubicBezTo>
                    <a:pt x="261" y="0"/>
                    <a:pt x="222" y="13"/>
                    <a:pt x="183" y="26"/>
                  </a:cubicBezTo>
                  <a:cubicBezTo>
                    <a:pt x="144" y="52"/>
                    <a:pt x="105" y="78"/>
                    <a:pt x="79" y="118"/>
                  </a:cubicBezTo>
                  <a:cubicBezTo>
                    <a:pt x="52" y="144"/>
                    <a:pt x="39" y="196"/>
                    <a:pt x="26" y="235"/>
                  </a:cubicBezTo>
                  <a:cubicBezTo>
                    <a:pt x="13" y="287"/>
                    <a:pt x="0" y="340"/>
                    <a:pt x="0" y="405"/>
                  </a:cubicBezTo>
                  <a:cubicBezTo>
                    <a:pt x="0" y="457"/>
                    <a:pt x="13" y="509"/>
                    <a:pt x="26" y="562"/>
                  </a:cubicBezTo>
                  <a:cubicBezTo>
                    <a:pt x="39" y="614"/>
                    <a:pt x="66" y="666"/>
                    <a:pt x="105" y="718"/>
                  </a:cubicBezTo>
                  <a:cubicBezTo>
                    <a:pt x="183" y="823"/>
                    <a:pt x="301" y="875"/>
                    <a:pt x="431" y="875"/>
                  </a:cubicBezTo>
                  <a:cubicBezTo>
                    <a:pt x="549" y="862"/>
                    <a:pt x="653" y="823"/>
                    <a:pt x="745" y="745"/>
                  </a:cubicBezTo>
                  <a:cubicBezTo>
                    <a:pt x="849" y="627"/>
                    <a:pt x="928" y="496"/>
                    <a:pt x="993" y="353"/>
                  </a:cubicBezTo>
                  <a:cubicBezTo>
                    <a:pt x="993" y="353"/>
                    <a:pt x="993" y="353"/>
                    <a:pt x="993" y="340"/>
                  </a:cubicBezTo>
                  <a:cubicBezTo>
                    <a:pt x="993" y="340"/>
                    <a:pt x="993" y="327"/>
                    <a:pt x="993" y="327"/>
                  </a:cubicBezTo>
                  <a:cubicBezTo>
                    <a:pt x="993" y="314"/>
                    <a:pt x="980" y="300"/>
                    <a:pt x="980" y="287"/>
                  </a:cubicBezTo>
                  <a:cubicBezTo>
                    <a:pt x="967" y="274"/>
                    <a:pt x="941" y="261"/>
                    <a:pt x="928" y="261"/>
                  </a:cubicBezTo>
                  <a:cubicBezTo>
                    <a:pt x="915" y="261"/>
                    <a:pt x="902" y="274"/>
                    <a:pt x="902" y="274"/>
                  </a:cubicBezTo>
                  <a:cubicBezTo>
                    <a:pt x="889" y="274"/>
                    <a:pt x="875" y="287"/>
                    <a:pt x="875" y="300"/>
                  </a:cubicBezTo>
                  <a:cubicBezTo>
                    <a:pt x="849" y="353"/>
                    <a:pt x="823" y="418"/>
                    <a:pt x="797" y="470"/>
                  </a:cubicBezTo>
                  <a:cubicBezTo>
                    <a:pt x="771" y="523"/>
                    <a:pt x="732" y="562"/>
                    <a:pt x="693" y="614"/>
                  </a:cubicBezTo>
                  <a:cubicBezTo>
                    <a:pt x="666" y="653"/>
                    <a:pt x="614" y="679"/>
                    <a:pt x="575" y="705"/>
                  </a:cubicBezTo>
                  <a:cubicBezTo>
                    <a:pt x="523" y="732"/>
                    <a:pt x="471" y="745"/>
                    <a:pt x="418" y="745"/>
                  </a:cubicBezTo>
                  <a:cubicBezTo>
                    <a:pt x="379" y="745"/>
                    <a:pt x="327" y="745"/>
                    <a:pt x="288" y="718"/>
                  </a:cubicBezTo>
                  <a:cubicBezTo>
                    <a:pt x="248" y="705"/>
                    <a:pt x="222" y="679"/>
                    <a:pt x="196" y="640"/>
                  </a:cubicBezTo>
                  <a:cubicBezTo>
                    <a:pt x="248" y="614"/>
                    <a:pt x="288" y="588"/>
                    <a:pt x="327" y="562"/>
                  </a:cubicBezTo>
                  <a:cubicBezTo>
                    <a:pt x="366" y="536"/>
                    <a:pt x="392" y="496"/>
                    <a:pt x="418" y="470"/>
                  </a:cubicBezTo>
                  <a:cubicBezTo>
                    <a:pt x="444" y="431"/>
                    <a:pt x="471" y="392"/>
                    <a:pt x="484" y="353"/>
                  </a:cubicBezTo>
                  <a:cubicBezTo>
                    <a:pt x="497" y="314"/>
                    <a:pt x="510" y="274"/>
                    <a:pt x="510" y="222"/>
                  </a:cubicBezTo>
                  <a:cubicBezTo>
                    <a:pt x="510" y="196"/>
                    <a:pt x="510" y="157"/>
                    <a:pt x="484" y="131"/>
                  </a:cubicBezTo>
                  <a:cubicBezTo>
                    <a:pt x="484" y="105"/>
                    <a:pt x="457" y="78"/>
                    <a:pt x="444" y="52"/>
                  </a:cubicBezTo>
                  <a:cubicBezTo>
                    <a:pt x="418" y="39"/>
                    <a:pt x="405" y="26"/>
                    <a:pt x="379" y="13"/>
                  </a:cubicBezTo>
                  <a:cubicBezTo>
                    <a:pt x="353" y="0"/>
                    <a:pt x="327" y="0"/>
                    <a:pt x="3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43"/>
            <p:cNvSpPr/>
            <p:nvPr/>
          </p:nvSpPr>
          <p:spPr>
            <a:xfrm rot="564998">
              <a:off x="8005603" y="3094642"/>
              <a:ext cx="59707" cy="49305"/>
            </a:xfrm>
            <a:custGeom>
              <a:avLst/>
              <a:gdLst/>
              <a:ahLst/>
              <a:cxnLst/>
              <a:rect l="l" t="t" r="r" b="b"/>
              <a:pathLst>
                <a:path w="1016" h="839" extrusionOk="0">
                  <a:moveTo>
                    <a:pt x="59" y="0"/>
                  </a:moveTo>
                  <a:cubicBezTo>
                    <a:pt x="27" y="0"/>
                    <a:pt x="0" y="34"/>
                    <a:pt x="23" y="68"/>
                  </a:cubicBezTo>
                  <a:lnTo>
                    <a:pt x="950" y="826"/>
                  </a:lnTo>
                  <a:cubicBezTo>
                    <a:pt x="963" y="839"/>
                    <a:pt x="963" y="839"/>
                    <a:pt x="976" y="839"/>
                  </a:cubicBezTo>
                  <a:cubicBezTo>
                    <a:pt x="989" y="839"/>
                    <a:pt x="989" y="826"/>
                    <a:pt x="1003" y="826"/>
                  </a:cubicBezTo>
                  <a:cubicBezTo>
                    <a:pt x="1016" y="813"/>
                    <a:pt x="1016" y="787"/>
                    <a:pt x="1003" y="773"/>
                  </a:cubicBezTo>
                  <a:lnTo>
                    <a:pt x="75" y="3"/>
                  </a:lnTo>
                  <a:cubicBezTo>
                    <a:pt x="70" y="1"/>
                    <a:pt x="65" y="0"/>
                    <a:pt x="5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43"/>
            <p:cNvSpPr/>
            <p:nvPr/>
          </p:nvSpPr>
          <p:spPr>
            <a:xfrm rot="564998">
              <a:off x="8729566" y="3213809"/>
              <a:ext cx="54536" cy="49012"/>
            </a:xfrm>
            <a:custGeom>
              <a:avLst/>
              <a:gdLst/>
              <a:ahLst/>
              <a:cxnLst/>
              <a:rect l="l" t="t" r="r" b="b"/>
              <a:pathLst>
                <a:path w="928" h="834" extrusionOk="0">
                  <a:moveTo>
                    <a:pt x="889" y="1"/>
                  </a:moveTo>
                  <a:cubicBezTo>
                    <a:pt x="879" y="1"/>
                    <a:pt x="869" y="4"/>
                    <a:pt x="863" y="11"/>
                  </a:cubicBezTo>
                  <a:lnTo>
                    <a:pt x="13" y="768"/>
                  </a:lnTo>
                  <a:cubicBezTo>
                    <a:pt x="0" y="781"/>
                    <a:pt x="0" y="795"/>
                    <a:pt x="13" y="821"/>
                  </a:cubicBezTo>
                  <a:cubicBezTo>
                    <a:pt x="13" y="821"/>
                    <a:pt x="26" y="834"/>
                    <a:pt x="40" y="834"/>
                  </a:cubicBezTo>
                  <a:cubicBezTo>
                    <a:pt x="40" y="821"/>
                    <a:pt x="53" y="821"/>
                    <a:pt x="66" y="821"/>
                  </a:cubicBezTo>
                  <a:lnTo>
                    <a:pt x="915" y="63"/>
                  </a:lnTo>
                  <a:cubicBezTo>
                    <a:pt x="928" y="50"/>
                    <a:pt x="928" y="24"/>
                    <a:pt x="915" y="11"/>
                  </a:cubicBezTo>
                  <a:cubicBezTo>
                    <a:pt x="908" y="4"/>
                    <a:pt x="898" y="1"/>
                    <a:pt x="88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43"/>
            <p:cNvSpPr/>
            <p:nvPr/>
          </p:nvSpPr>
          <p:spPr>
            <a:xfrm rot="564998">
              <a:off x="8658838" y="3640220"/>
              <a:ext cx="55300" cy="39785"/>
            </a:xfrm>
            <a:custGeom>
              <a:avLst/>
              <a:gdLst/>
              <a:ahLst/>
              <a:cxnLst/>
              <a:rect l="l" t="t" r="r" b="b"/>
              <a:pathLst>
                <a:path w="941" h="677" extrusionOk="0">
                  <a:moveTo>
                    <a:pt x="39" y="1"/>
                  </a:moveTo>
                  <a:cubicBezTo>
                    <a:pt x="30" y="1"/>
                    <a:pt x="20" y="4"/>
                    <a:pt x="13" y="10"/>
                  </a:cubicBezTo>
                  <a:cubicBezTo>
                    <a:pt x="0" y="37"/>
                    <a:pt x="0" y="50"/>
                    <a:pt x="26" y="63"/>
                  </a:cubicBezTo>
                  <a:lnTo>
                    <a:pt x="876" y="677"/>
                  </a:lnTo>
                  <a:lnTo>
                    <a:pt x="902" y="677"/>
                  </a:lnTo>
                  <a:cubicBezTo>
                    <a:pt x="915" y="664"/>
                    <a:pt x="915" y="664"/>
                    <a:pt x="928" y="664"/>
                  </a:cubicBezTo>
                  <a:cubicBezTo>
                    <a:pt x="941" y="651"/>
                    <a:pt x="941" y="624"/>
                    <a:pt x="928" y="611"/>
                  </a:cubicBezTo>
                  <a:lnTo>
                    <a:pt x="66" y="10"/>
                  </a:lnTo>
                  <a:cubicBezTo>
                    <a:pt x="59" y="4"/>
                    <a:pt x="49" y="1"/>
                    <a:pt x="39" y="1"/>
                  </a:cubicBezTo>
                  <a:close/>
                </a:path>
              </a:pathLst>
            </a:custGeom>
            <a:solidFill>
              <a:srgbClr val="5A2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43"/>
            <p:cNvSpPr/>
            <p:nvPr/>
          </p:nvSpPr>
          <p:spPr>
            <a:xfrm rot="564998">
              <a:off x="7935793" y="3517099"/>
              <a:ext cx="53830" cy="42841"/>
            </a:xfrm>
            <a:custGeom>
              <a:avLst/>
              <a:gdLst/>
              <a:ahLst/>
              <a:cxnLst/>
              <a:rect l="l" t="t" r="r" b="b"/>
              <a:pathLst>
                <a:path w="916" h="729" extrusionOk="0">
                  <a:moveTo>
                    <a:pt x="876" y="0"/>
                  </a:moveTo>
                  <a:cubicBezTo>
                    <a:pt x="866" y="0"/>
                    <a:pt x="856" y="4"/>
                    <a:pt x="850" y="10"/>
                  </a:cubicBezTo>
                  <a:lnTo>
                    <a:pt x="27" y="650"/>
                  </a:lnTo>
                  <a:cubicBezTo>
                    <a:pt x="1" y="676"/>
                    <a:pt x="1" y="689"/>
                    <a:pt x="27" y="703"/>
                  </a:cubicBezTo>
                  <a:cubicBezTo>
                    <a:pt x="27" y="716"/>
                    <a:pt x="40" y="716"/>
                    <a:pt x="53" y="729"/>
                  </a:cubicBezTo>
                  <a:cubicBezTo>
                    <a:pt x="53" y="716"/>
                    <a:pt x="66" y="716"/>
                    <a:pt x="66" y="703"/>
                  </a:cubicBezTo>
                  <a:lnTo>
                    <a:pt x="902" y="62"/>
                  </a:lnTo>
                  <a:cubicBezTo>
                    <a:pt x="915" y="49"/>
                    <a:pt x="915" y="23"/>
                    <a:pt x="902" y="10"/>
                  </a:cubicBezTo>
                  <a:cubicBezTo>
                    <a:pt x="896" y="4"/>
                    <a:pt x="886" y="0"/>
                    <a:pt x="87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43"/>
            <p:cNvSpPr/>
            <p:nvPr/>
          </p:nvSpPr>
          <p:spPr>
            <a:xfrm rot="564998">
              <a:off x="7092842" y="4117055"/>
              <a:ext cx="1554620" cy="611176"/>
            </a:xfrm>
            <a:custGeom>
              <a:avLst/>
              <a:gdLst/>
              <a:ahLst/>
              <a:cxnLst/>
              <a:rect l="l" t="t" r="r" b="b"/>
              <a:pathLst>
                <a:path w="26454" h="10400" extrusionOk="0">
                  <a:moveTo>
                    <a:pt x="26454" y="1"/>
                  </a:moveTo>
                  <a:lnTo>
                    <a:pt x="0" y="53"/>
                  </a:lnTo>
                  <a:lnTo>
                    <a:pt x="0" y="10399"/>
                  </a:lnTo>
                  <a:lnTo>
                    <a:pt x="1711" y="10399"/>
                  </a:lnTo>
                  <a:lnTo>
                    <a:pt x="1711" y="9341"/>
                  </a:lnTo>
                  <a:lnTo>
                    <a:pt x="24337" y="9341"/>
                  </a:lnTo>
                  <a:lnTo>
                    <a:pt x="24337" y="10399"/>
                  </a:lnTo>
                  <a:lnTo>
                    <a:pt x="26454" y="10399"/>
                  </a:lnTo>
                  <a:lnTo>
                    <a:pt x="2645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43"/>
            <p:cNvSpPr/>
            <p:nvPr/>
          </p:nvSpPr>
          <p:spPr>
            <a:xfrm rot="564998">
              <a:off x="7133663" y="4123532"/>
              <a:ext cx="1554620" cy="105957"/>
            </a:xfrm>
            <a:custGeom>
              <a:avLst/>
              <a:gdLst/>
              <a:ahLst/>
              <a:cxnLst/>
              <a:rect l="l" t="t" r="r" b="b"/>
              <a:pathLst>
                <a:path w="26454" h="1803" extrusionOk="0">
                  <a:moveTo>
                    <a:pt x="0" y="0"/>
                  </a:moveTo>
                  <a:lnTo>
                    <a:pt x="0" y="1803"/>
                  </a:lnTo>
                  <a:lnTo>
                    <a:pt x="26454" y="340"/>
                  </a:lnTo>
                  <a:lnTo>
                    <a:pt x="26454" y="2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43"/>
            <p:cNvSpPr/>
            <p:nvPr/>
          </p:nvSpPr>
          <p:spPr>
            <a:xfrm rot="564998">
              <a:off x="7094246" y="4057642"/>
              <a:ext cx="1647530" cy="91441"/>
            </a:xfrm>
            <a:custGeom>
              <a:avLst/>
              <a:gdLst/>
              <a:ahLst/>
              <a:cxnLst/>
              <a:rect l="l" t="t" r="r" b="b"/>
              <a:pathLst>
                <a:path w="28035" h="1556" extrusionOk="0">
                  <a:moveTo>
                    <a:pt x="1" y="1"/>
                  </a:moveTo>
                  <a:lnTo>
                    <a:pt x="1" y="1555"/>
                  </a:lnTo>
                  <a:lnTo>
                    <a:pt x="28035" y="1555"/>
                  </a:lnTo>
                  <a:lnTo>
                    <a:pt x="2803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43"/>
            <p:cNvSpPr/>
            <p:nvPr/>
          </p:nvSpPr>
          <p:spPr>
            <a:xfrm rot="564998">
              <a:off x="7164263" y="4163147"/>
              <a:ext cx="430703" cy="353189"/>
            </a:xfrm>
            <a:custGeom>
              <a:avLst/>
              <a:gdLst/>
              <a:ahLst/>
              <a:cxnLst/>
              <a:rect l="l" t="t" r="r" b="b"/>
              <a:pathLst>
                <a:path w="7329" h="6010" extrusionOk="0">
                  <a:moveTo>
                    <a:pt x="7159" y="170"/>
                  </a:moveTo>
                  <a:lnTo>
                    <a:pt x="7159" y="5840"/>
                  </a:lnTo>
                  <a:lnTo>
                    <a:pt x="170" y="5840"/>
                  </a:lnTo>
                  <a:lnTo>
                    <a:pt x="170" y="170"/>
                  </a:lnTo>
                  <a:close/>
                  <a:moveTo>
                    <a:pt x="0" y="1"/>
                  </a:moveTo>
                  <a:lnTo>
                    <a:pt x="0" y="6010"/>
                  </a:lnTo>
                  <a:lnTo>
                    <a:pt x="7329" y="6010"/>
                  </a:lnTo>
                  <a:lnTo>
                    <a:pt x="732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43"/>
            <p:cNvSpPr/>
            <p:nvPr/>
          </p:nvSpPr>
          <p:spPr>
            <a:xfrm rot="564998">
              <a:off x="7648186" y="4243415"/>
              <a:ext cx="430761" cy="353189"/>
            </a:xfrm>
            <a:custGeom>
              <a:avLst/>
              <a:gdLst/>
              <a:ahLst/>
              <a:cxnLst/>
              <a:rect l="l" t="t" r="r" b="b"/>
              <a:pathLst>
                <a:path w="7330" h="6010" extrusionOk="0">
                  <a:moveTo>
                    <a:pt x="7160" y="170"/>
                  </a:moveTo>
                  <a:lnTo>
                    <a:pt x="7160" y="5840"/>
                  </a:lnTo>
                  <a:lnTo>
                    <a:pt x="171" y="5840"/>
                  </a:lnTo>
                  <a:lnTo>
                    <a:pt x="171" y="170"/>
                  </a:lnTo>
                  <a:close/>
                  <a:moveTo>
                    <a:pt x="1" y="1"/>
                  </a:moveTo>
                  <a:lnTo>
                    <a:pt x="1" y="6010"/>
                  </a:lnTo>
                  <a:lnTo>
                    <a:pt x="7330" y="6010"/>
                  </a:lnTo>
                  <a:lnTo>
                    <a:pt x="733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43"/>
            <p:cNvSpPr/>
            <p:nvPr/>
          </p:nvSpPr>
          <p:spPr>
            <a:xfrm rot="564998">
              <a:off x="8132921" y="4323812"/>
              <a:ext cx="430761" cy="353189"/>
            </a:xfrm>
            <a:custGeom>
              <a:avLst/>
              <a:gdLst/>
              <a:ahLst/>
              <a:cxnLst/>
              <a:rect l="l" t="t" r="r" b="b"/>
              <a:pathLst>
                <a:path w="7330" h="6010" extrusionOk="0">
                  <a:moveTo>
                    <a:pt x="7159" y="170"/>
                  </a:moveTo>
                  <a:lnTo>
                    <a:pt x="7159" y="5840"/>
                  </a:lnTo>
                  <a:lnTo>
                    <a:pt x="157" y="5840"/>
                  </a:lnTo>
                  <a:lnTo>
                    <a:pt x="157" y="170"/>
                  </a:lnTo>
                  <a:close/>
                  <a:moveTo>
                    <a:pt x="1" y="1"/>
                  </a:moveTo>
                  <a:lnTo>
                    <a:pt x="1" y="6010"/>
                  </a:lnTo>
                  <a:lnTo>
                    <a:pt x="7329" y="6010"/>
                  </a:lnTo>
                  <a:lnTo>
                    <a:pt x="731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43"/>
            <p:cNvSpPr/>
            <p:nvPr/>
          </p:nvSpPr>
          <p:spPr>
            <a:xfrm rot="564998">
              <a:off x="7336993" y="4292540"/>
              <a:ext cx="64526" cy="64526"/>
            </a:xfrm>
            <a:custGeom>
              <a:avLst/>
              <a:gdLst/>
              <a:ahLst/>
              <a:cxnLst/>
              <a:rect l="l" t="t" r="r" b="b"/>
              <a:pathLst>
                <a:path w="1098" h="1098" extrusionOk="0">
                  <a:moveTo>
                    <a:pt x="549" y="0"/>
                  </a:moveTo>
                  <a:cubicBezTo>
                    <a:pt x="236" y="0"/>
                    <a:pt x="0" y="249"/>
                    <a:pt x="0" y="549"/>
                  </a:cubicBezTo>
                  <a:cubicBezTo>
                    <a:pt x="0" y="849"/>
                    <a:pt x="236" y="1098"/>
                    <a:pt x="549" y="1098"/>
                  </a:cubicBezTo>
                  <a:cubicBezTo>
                    <a:pt x="850" y="1098"/>
                    <a:pt x="1098" y="849"/>
                    <a:pt x="1098" y="549"/>
                  </a:cubicBezTo>
                  <a:cubicBezTo>
                    <a:pt x="1098" y="249"/>
                    <a:pt x="850" y="0"/>
                    <a:pt x="54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43"/>
            <p:cNvSpPr/>
            <p:nvPr/>
          </p:nvSpPr>
          <p:spPr>
            <a:xfrm rot="564998">
              <a:off x="7834598" y="4375072"/>
              <a:ext cx="64526" cy="64526"/>
            </a:xfrm>
            <a:custGeom>
              <a:avLst/>
              <a:gdLst/>
              <a:ahLst/>
              <a:cxnLst/>
              <a:rect l="l" t="t" r="r" b="b"/>
              <a:pathLst>
                <a:path w="1098" h="1098" extrusionOk="0">
                  <a:moveTo>
                    <a:pt x="549" y="0"/>
                  </a:moveTo>
                  <a:cubicBezTo>
                    <a:pt x="235" y="0"/>
                    <a:pt x="0" y="249"/>
                    <a:pt x="0" y="549"/>
                  </a:cubicBezTo>
                  <a:cubicBezTo>
                    <a:pt x="0" y="849"/>
                    <a:pt x="235" y="1098"/>
                    <a:pt x="549" y="1098"/>
                  </a:cubicBezTo>
                  <a:cubicBezTo>
                    <a:pt x="849" y="1098"/>
                    <a:pt x="1097" y="849"/>
                    <a:pt x="1097" y="549"/>
                  </a:cubicBezTo>
                  <a:cubicBezTo>
                    <a:pt x="1097" y="249"/>
                    <a:pt x="849" y="0"/>
                    <a:pt x="54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43"/>
            <p:cNvSpPr/>
            <p:nvPr/>
          </p:nvSpPr>
          <p:spPr>
            <a:xfrm rot="564998">
              <a:off x="8332145" y="4457599"/>
              <a:ext cx="64585" cy="64526"/>
            </a:xfrm>
            <a:custGeom>
              <a:avLst/>
              <a:gdLst/>
              <a:ahLst/>
              <a:cxnLst/>
              <a:rect l="l" t="t" r="r" b="b"/>
              <a:pathLst>
                <a:path w="1099" h="1098" extrusionOk="0">
                  <a:moveTo>
                    <a:pt x="550" y="0"/>
                  </a:moveTo>
                  <a:cubicBezTo>
                    <a:pt x="236" y="0"/>
                    <a:pt x="1" y="249"/>
                    <a:pt x="1" y="549"/>
                  </a:cubicBezTo>
                  <a:cubicBezTo>
                    <a:pt x="1" y="849"/>
                    <a:pt x="236" y="1098"/>
                    <a:pt x="550" y="1098"/>
                  </a:cubicBezTo>
                  <a:cubicBezTo>
                    <a:pt x="850" y="1098"/>
                    <a:pt x="1098" y="849"/>
                    <a:pt x="1098" y="549"/>
                  </a:cubicBezTo>
                  <a:cubicBezTo>
                    <a:pt x="1098" y="249"/>
                    <a:pt x="850" y="0"/>
                    <a:pt x="55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43"/>
            <p:cNvSpPr/>
            <p:nvPr/>
          </p:nvSpPr>
          <p:spPr>
            <a:xfrm rot="564998">
              <a:off x="7059985" y="4542780"/>
              <a:ext cx="100609" cy="36142"/>
            </a:xfrm>
            <a:custGeom>
              <a:avLst/>
              <a:gdLst/>
              <a:ahLst/>
              <a:cxnLst/>
              <a:rect l="l" t="t" r="r" b="b"/>
              <a:pathLst>
                <a:path w="1712" h="615" extrusionOk="0">
                  <a:moveTo>
                    <a:pt x="0" y="0"/>
                  </a:moveTo>
                  <a:lnTo>
                    <a:pt x="0" y="614"/>
                  </a:lnTo>
                  <a:lnTo>
                    <a:pt x="1711" y="118"/>
                  </a:lnTo>
                  <a:lnTo>
                    <a:pt x="1711" y="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43"/>
            <p:cNvSpPr/>
            <p:nvPr/>
          </p:nvSpPr>
          <p:spPr>
            <a:xfrm rot="564998">
              <a:off x="8470530" y="4777960"/>
              <a:ext cx="124410" cy="40725"/>
            </a:xfrm>
            <a:custGeom>
              <a:avLst/>
              <a:gdLst/>
              <a:ahLst/>
              <a:cxnLst/>
              <a:rect l="l" t="t" r="r" b="b"/>
              <a:pathLst>
                <a:path w="2117" h="693" extrusionOk="0">
                  <a:moveTo>
                    <a:pt x="2117" y="0"/>
                  </a:moveTo>
                  <a:lnTo>
                    <a:pt x="0" y="66"/>
                  </a:lnTo>
                  <a:lnTo>
                    <a:pt x="0" y="693"/>
                  </a:lnTo>
                  <a:lnTo>
                    <a:pt x="2117" y="92"/>
                  </a:lnTo>
                  <a:lnTo>
                    <a:pt x="211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43"/>
            <p:cNvSpPr/>
            <p:nvPr/>
          </p:nvSpPr>
          <p:spPr>
            <a:xfrm rot="564998">
              <a:off x="7423863" y="3187592"/>
              <a:ext cx="53243" cy="407078"/>
            </a:xfrm>
            <a:custGeom>
              <a:avLst/>
              <a:gdLst/>
              <a:ahLst/>
              <a:cxnLst/>
              <a:rect l="l" t="t" r="r" b="b"/>
              <a:pathLst>
                <a:path w="906" h="6927" extrusionOk="0">
                  <a:moveTo>
                    <a:pt x="57" y="1"/>
                  </a:moveTo>
                  <a:cubicBezTo>
                    <a:pt x="30" y="1"/>
                    <a:pt x="1" y="23"/>
                    <a:pt x="17" y="55"/>
                  </a:cubicBezTo>
                  <a:cubicBezTo>
                    <a:pt x="17" y="81"/>
                    <a:pt x="775" y="2746"/>
                    <a:pt x="827" y="6887"/>
                  </a:cubicBezTo>
                  <a:cubicBezTo>
                    <a:pt x="827" y="6901"/>
                    <a:pt x="840" y="6927"/>
                    <a:pt x="866" y="6927"/>
                  </a:cubicBezTo>
                  <a:cubicBezTo>
                    <a:pt x="892" y="6927"/>
                    <a:pt x="905" y="6901"/>
                    <a:pt x="905" y="6887"/>
                  </a:cubicBezTo>
                  <a:cubicBezTo>
                    <a:pt x="853" y="2733"/>
                    <a:pt x="95" y="55"/>
                    <a:pt x="95" y="29"/>
                  </a:cubicBezTo>
                  <a:cubicBezTo>
                    <a:pt x="90" y="9"/>
                    <a:pt x="74" y="1"/>
                    <a:pt x="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43"/>
            <p:cNvSpPr/>
            <p:nvPr/>
          </p:nvSpPr>
          <p:spPr>
            <a:xfrm rot="564998">
              <a:off x="7325695" y="3027297"/>
              <a:ext cx="264921" cy="204861"/>
            </a:xfrm>
            <a:custGeom>
              <a:avLst/>
              <a:gdLst/>
              <a:ahLst/>
              <a:cxnLst/>
              <a:rect l="l" t="t" r="r" b="b"/>
              <a:pathLst>
                <a:path w="4508" h="3486" extrusionOk="0">
                  <a:moveTo>
                    <a:pt x="4350" y="1"/>
                  </a:moveTo>
                  <a:lnTo>
                    <a:pt x="3776" y="105"/>
                  </a:lnTo>
                  <a:lnTo>
                    <a:pt x="3736" y="105"/>
                  </a:lnTo>
                  <a:lnTo>
                    <a:pt x="3096" y="197"/>
                  </a:lnTo>
                  <a:lnTo>
                    <a:pt x="3057" y="197"/>
                  </a:lnTo>
                  <a:lnTo>
                    <a:pt x="1307" y="458"/>
                  </a:lnTo>
                  <a:lnTo>
                    <a:pt x="1267" y="471"/>
                  </a:lnTo>
                  <a:lnTo>
                    <a:pt x="549" y="576"/>
                  </a:lnTo>
                  <a:lnTo>
                    <a:pt x="510" y="576"/>
                  </a:lnTo>
                  <a:lnTo>
                    <a:pt x="0" y="654"/>
                  </a:lnTo>
                  <a:cubicBezTo>
                    <a:pt x="0" y="654"/>
                    <a:pt x="144" y="1908"/>
                    <a:pt x="810" y="2744"/>
                  </a:cubicBezTo>
                  <a:cubicBezTo>
                    <a:pt x="836" y="2783"/>
                    <a:pt x="862" y="2810"/>
                    <a:pt x="889" y="2849"/>
                  </a:cubicBezTo>
                  <a:cubicBezTo>
                    <a:pt x="1176" y="3188"/>
                    <a:pt x="1581" y="3411"/>
                    <a:pt x="2025" y="3463"/>
                  </a:cubicBezTo>
                  <a:cubicBezTo>
                    <a:pt x="2038" y="3476"/>
                    <a:pt x="2064" y="3476"/>
                    <a:pt x="2077" y="3476"/>
                  </a:cubicBezTo>
                  <a:cubicBezTo>
                    <a:pt x="2143" y="3482"/>
                    <a:pt x="2205" y="3486"/>
                    <a:pt x="2265" y="3486"/>
                  </a:cubicBezTo>
                  <a:cubicBezTo>
                    <a:pt x="2326" y="3486"/>
                    <a:pt x="2384" y="3482"/>
                    <a:pt x="2443" y="3476"/>
                  </a:cubicBezTo>
                  <a:cubicBezTo>
                    <a:pt x="2482" y="3476"/>
                    <a:pt x="2508" y="3476"/>
                    <a:pt x="2548" y="3463"/>
                  </a:cubicBezTo>
                  <a:cubicBezTo>
                    <a:pt x="2574" y="3463"/>
                    <a:pt x="2587" y="3463"/>
                    <a:pt x="2613" y="3450"/>
                  </a:cubicBezTo>
                  <a:cubicBezTo>
                    <a:pt x="2783" y="3424"/>
                    <a:pt x="2940" y="3371"/>
                    <a:pt x="3083" y="3293"/>
                  </a:cubicBezTo>
                  <a:cubicBezTo>
                    <a:pt x="3109" y="3280"/>
                    <a:pt x="3149" y="3254"/>
                    <a:pt x="3175" y="3241"/>
                  </a:cubicBezTo>
                  <a:cubicBezTo>
                    <a:pt x="4507" y="2457"/>
                    <a:pt x="4350" y="1"/>
                    <a:pt x="435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43"/>
            <p:cNvSpPr/>
            <p:nvPr/>
          </p:nvSpPr>
          <p:spPr>
            <a:xfrm rot="564998">
              <a:off x="7384805" y="3046556"/>
              <a:ext cx="61470" cy="178122"/>
            </a:xfrm>
            <a:custGeom>
              <a:avLst/>
              <a:gdLst/>
              <a:ahLst/>
              <a:cxnLst/>
              <a:rect l="l" t="t" r="r" b="b"/>
              <a:pathLst>
                <a:path w="1046" h="3031" extrusionOk="0">
                  <a:moveTo>
                    <a:pt x="275" y="0"/>
                  </a:moveTo>
                  <a:lnTo>
                    <a:pt x="235" y="13"/>
                  </a:lnTo>
                  <a:cubicBezTo>
                    <a:pt x="0" y="1659"/>
                    <a:pt x="627" y="2626"/>
                    <a:pt x="993" y="3018"/>
                  </a:cubicBezTo>
                  <a:cubicBezTo>
                    <a:pt x="1006" y="3031"/>
                    <a:pt x="1032" y="3031"/>
                    <a:pt x="1045" y="3031"/>
                  </a:cubicBezTo>
                  <a:cubicBezTo>
                    <a:pt x="693" y="2652"/>
                    <a:pt x="26" y="1698"/>
                    <a:pt x="27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43"/>
            <p:cNvSpPr/>
            <p:nvPr/>
          </p:nvSpPr>
          <p:spPr>
            <a:xfrm rot="564998">
              <a:off x="7474058" y="3044643"/>
              <a:ext cx="46896" cy="192755"/>
            </a:xfrm>
            <a:custGeom>
              <a:avLst/>
              <a:gdLst/>
              <a:ahLst/>
              <a:cxnLst/>
              <a:rect l="l" t="t" r="r" b="b"/>
              <a:pathLst>
                <a:path w="798" h="3280" extrusionOk="0">
                  <a:moveTo>
                    <a:pt x="549" y="1"/>
                  </a:moveTo>
                  <a:lnTo>
                    <a:pt x="510" y="14"/>
                  </a:lnTo>
                  <a:cubicBezTo>
                    <a:pt x="680" y="484"/>
                    <a:pt x="758" y="981"/>
                    <a:pt x="745" y="1490"/>
                  </a:cubicBezTo>
                  <a:cubicBezTo>
                    <a:pt x="732" y="2156"/>
                    <a:pt x="471" y="2796"/>
                    <a:pt x="1" y="3280"/>
                  </a:cubicBezTo>
                  <a:cubicBezTo>
                    <a:pt x="14" y="3280"/>
                    <a:pt x="40" y="3267"/>
                    <a:pt x="66" y="3267"/>
                  </a:cubicBezTo>
                  <a:cubicBezTo>
                    <a:pt x="510" y="2783"/>
                    <a:pt x="771" y="2156"/>
                    <a:pt x="784" y="1490"/>
                  </a:cubicBezTo>
                  <a:cubicBezTo>
                    <a:pt x="798" y="981"/>
                    <a:pt x="719" y="484"/>
                    <a:pt x="5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43"/>
            <p:cNvSpPr/>
            <p:nvPr/>
          </p:nvSpPr>
          <p:spPr>
            <a:xfrm rot="564998">
              <a:off x="7506446" y="3043856"/>
              <a:ext cx="47660" cy="188877"/>
            </a:xfrm>
            <a:custGeom>
              <a:avLst/>
              <a:gdLst/>
              <a:ahLst/>
              <a:cxnLst/>
              <a:rect l="l" t="t" r="r" b="b"/>
              <a:pathLst>
                <a:path w="811" h="3214" extrusionOk="0">
                  <a:moveTo>
                    <a:pt x="680" y="0"/>
                  </a:moveTo>
                  <a:lnTo>
                    <a:pt x="653" y="13"/>
                  </a:lnTo>
                  <a:cubicBezTo>
                    <a:pt x="732" y="405"/>
                    <a:pt x="771" y="810"/>
                    <a:pt x="771" y="1215"/>
                  </a:cubicBezTo>
                  <a:cubicBezTo>
                    <a:pt x="732" y="1947"/>
                    <a:pt x="471" y="2639"/>
                    <a:pt x="0" y="3214"/>
                  </a:cubicBezTo>
                  <a:cubicBezTo>
                    <a:pt x="26" y="3201"/>
                    <a:pt x="66" y="3175"/>
                    <a:pt x="92" y="3162"/>
                  </a:cubicBezTo>
                  <a:cubicBezTo>
                    <a:pt x="523" y="2600"/>
                    <a:pt x="771" y="1921"/>
                    <a:pt x="810" y="1215"/>
                  </a:cubicBezTo>
                  <a:cubicBezTo>
                    <a:pt x="810" y="810"/>
                    <a:pt x="771" y="405"/>
                    <a:pt x="68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43"/>
            <p:cNvSpPr/>
            <p:nvPr/>
          </p:nvSpPr>
          <p:spPr>
            <a:xfrm rot="564998">
              <a:off x="7355681" y="3045278"/>
              <a:ext cx="23859" cy="134400"/>
            </a:xfrm>
            <a:custGeom>
              <a:avLst/>
              <a:gdLst/>
              <a:ahLst/>
              <a:cxnLst/>
              <a:rect l="l" t="t" r="r" b="b"/>
              <a:pathLst>
                <a:path w="406" h="2287" extrusionOk="0">
                  <a:moveTo>
                    <a:pt x="14" y="1"/>
                  </a:moveTo>
                  <a:cubicBezTo>
                    <a:pt x="1" y="549"/>
                    <a:pt x="53" y="1098"/>
                    <a:pt x="157" y="1634"/>
                  </a:cubicBezTo>
                  <a:cubicBezTo>
                    <a:pt x="197" y="1816"/>
                    <a:pt x="249" y="1999"/>
                    <a:pt x="327" y="2182"/>
                  </a:cubicBezTo>
                  <a:cubicBezTo>
                    <a:pt x="353" y="2208"/>
                    <a:pt x="379" y="2248"/>
                    <a:pt x="406" y="2287"/>
                  </a:cubicBezTo>
                  <a:cubicBezTo>
                    <a:pt x="314" y="2065"/>
                    <a:pt x="249" y="1856"/>
                    <a:pt x="210" y="1634"/>
                  </a:cubicBezTo>
                  <a:cubicBezTo>
                    <a:pt x="92" y="1098"/>
                    <a:pt x="53" y="549"/>
                    <a:pt x="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43"/>
            <p:cNvSpPr/>
            <p:nvPr/>
          </p:nvSpPr>
          <p:spPr>
            <a:xfrm rot="564998">
              <a:off x="7314354" y="3326456"/>
              <a:ext cx="153558" cy="165840"/>
            </a:xfrm>
            <a:custGeom>
              <a:avLst/>
              <a:gdLst/>
              <a:ahLst/>
              <a:cxnLst/>
              <a:rect l="l" t="t" r="r" b="b"/>
              <a:pathLst>
                <a:path w="2613" h="2822" extrusionOk="0">
                  <a:moveTo>
                    <a:pt x="0" y="0"/>
                  </a:moveTo>
                  <a:cubicBezTo>
                    <a:pt x="0" y="2417"/>
                    <a:pt x="2613" y="2822"/>
                    <a:pt x="2613" y="2822"/>
                  </a:cubicBezTo>
                  <a:cubicBezTo>
                    <a:pt x="2469" y="2182"/>
                    <a:pt x="2208" y="1568"/>
                    <a:pt x="1842" y="1006"/>
                  </a:cubicBezTo>
                  <a:cubicBezTo>
                    <a:pt x="1215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43"/>
            <p:cNvSpPr/>
            <p:nvPr/>
          </p:nvSpPr>
          <p:spPr>
            <a:xfrm rot="564998">
              <a:off x="7448501" y="3267320"/>
              <a:ext cx="138220" cy="175889"/>
            </a:xfrm>
            <a:custGeom>
              <a:avLst/>
              <a:gdLst/>
              <a:ahLst/>
              <a:cxnLst/>
              <a:rect l="l" t="t" r="r" b="b"/>
              <a:pathLst>
                <a:path w="2352" h="2993" extrusionOk="0">
                  <a:moveTo>
                    <a:pt x="1999" y="1"/>
                  </a:moveTo>
                  <a:cubicBezTo>
                    <a:pt x="0" y="706"/>
                    <a:pt x="418" y="2992"/>
                    <a:pt x="418" y="2992"/>
                  </a:cubicBezTo>
                  <a:cubicBezTo>
                    <a:pt x="915" y="2679"/>
                    <a:pt x="1346" y="2287"/>
                    <a:pt x="1712" y="1830"/>
                  </a:cubicBezTo>
                  <a:cubicBezTo>
                    <a:pt x="2352" y="1020"/>
                    <a:pt x="1999" y="1"/>
                    <a:pt x="19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43"/>
            <p:cNvSpPr/>
            <p:nvPr/>
          </p:nvSpPr>
          <p:spPr>
            <a:xfrm rot="564998">
              <a:off x="7639740" y="3267680"/>
              <a:ext cx="94497" cy="380398"/>
            </a:xfrm>
            <a:custGeom>
              <a:avLst/>
              <a:gdLst/>
              <a:ahLst/>
              <a:cxnLst/>
              <a:rect l="l" t="t" r="r" b="b"/>
              <a:pathLst>
                <a:path w="1608" h="6473" extrusionOk="0">
                  <a:moveTo>
                    <a:pt x="1567" y="1"/>
                  </a:moveTo>
                  <a:cubicBezTo>
                    <a:pt x="1554" y="1"/>
                    <a:pt x="1538" y="10"/>
                    <a:pt x="1529" y="19"/>
                  </a:cubicBezTo>
                  <a:cubicBezTo>
                    <a:pt x="484" y="2005"/>
                    <a:pt x="222" y="4356"/>
                    <a:pt x="0" y="6421"/>
                  </a:cubicBezTo>
                  <a:cubicBezTo>
                    <a:pt x="0" y="6447"/>
                    <a:pt x="13" y="6460"/>
                    <a:pt x="40" y="6473"/>
                  </a:cubicBezTo>
                  <a:cubicBezTo>
                    <a:pt x="53" y="6473"/>
                    <a:pt x="79" y="6447"/>
                    <a:pt x="79" y="6434"/>
                  </a:cubicBezTo>
                  <a:cubicBezTo>
                    <a:pt x="301" y="4370"/>
                    <a:pt x="562" y="2018"/>
                    <a:pt x="1594" y="59"/>
                  </a:cubicBezTo>
                  <a:cubicBezTo>
                    <a:pt x="1607" y="46"/>
                    <a:pt x="1607" y="19"/>
                    <a:pt x="1581" y="6"/>
                  </a:cubicBezTo>
                  <a:cubicBezTo>
                    <a:pt x="1577" y="3"/>
                    <a:pt x="1572" y="1"/>
                    <a:pt x="156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43"/>
            <p:cNvSpPr/>
            <p:nvPr/>
          </p:nvSpPr>
          <p:spPr>
            <a:xfrm rot="564998">
              <a:off x="7680792" y="3124187"/>
              <a:ext cx="271092" cy="224255"/>
            </a:xfrm>
            <a:custGeom>
              <a:avLst/>
              <a:gdLst/>
              <a:ahLst/>
              <a:cxnLst/>
              <a:rect l="l" t="t" r="r" b="b"/>
              <a:pathLst>
                <a:path w="4613" h="3816" extrusionOk="0">
                  <a:moveTo>
                    <a:pt x="497" y="1"/>
                  </a:moveTo>
                  <a:cubicBezTo>
                    <a:pt x="497" y="1"/>
                    <a:pt x="1" y="1164"/>
                    <a:pt x="170" y="2222"/>
                  </a:cubicBezTo>
                  <a:cubicBezTo>
                    <a:pt x="170" y="2261"/>
                    <a:pt x="184" y="2300"/>
                    <a:pt x="197" y="2352"/>
                  </a:cubicBezTo>
                  <a:cubicBezTo>
                    <a:pt x="275" y="2784"/>
                    <a:pt x="510" y="3175"/>
                    <a:pt x="876" y="3450"/>
                  </a:cubicBezTo>
                  <a:cubicBezTo>
                    <a:pt x="889" y="3463"/>
                    <a:pt x="902" y="3476"/>
                    <a:pt x="915" y="3476"/>
                  </a:cubicBezTo>
                  <a:cubicBezTo>
                    <a:pt x="1020" y="3554"/>
                    <a:pt x="1137" y="3606"/>
                    <a:pt x="1242" y="3659"/>
                  </a:cubicBezTo>
                  <a:cubicBezTo>
                    <a:pt x="1281" y="3672"/>
                    <a:pt x="1307" y="3685"/>
                    <a:pt x="1333" y="3698"/>
                  </a:cubicBezTo>
                  <a:cubicBezTo>
                    <a:pt x="1359" y="3711"/>
                    <a:pt x="1385" y="3711"/>
                    <a:pt x="1412" y="3724"/>
                  </a:cubicBezTo>
                  <a:cubicBezTo>
                    <a:pt x="1568" y="3776"/>
                    <a:pt x="1725" y="3816"/>
                    <a:pt x="1895" y="3816"/>
                  </a:cubicBezTo>
                  <a:lnTo>
                    <a:pt x="1999" y="3816"/>
                  </a:lnTo>
                  <a:cubicBezTo>
                    <a:pt x="3528" y="3776"/>
                    <a:pt x="4612" y="1569"/>
                    <a:pt x="4612" y="1569"/>
                  </a:cubicBezTo>
                  <a:lnTo>
                    <a:pt x="4050" y="1360"/>
                  </a:lnTo>
                  <a:lnTo>
                    <a:pt x="4011" y="1333"/>
                  </a:lnTo>
                  <a:lnTo>
                    <a:pt x="3410" y="1111"/>
                  </a:lnTo>
                  <a:lnTo>
                    <a:pt x="3371" y="1098"/>
                  </a:lnTo>
                  <a:lnTo>
                    <a:pt x="1725" y="471"/>
                  </a:lnTo>
                  <a:lnTo>
                    <a:pt x="1686" y="458"/>
                  </a:lnTo>
                  <a:lnTo>
                    <a:pt x="1007" y="197"/>
                  </a:lnTo>
                  <a:lnTo>
                    <a:pt x="967" y="184"/>
                  </a:lnTo>
                  <a:lnTo>
                    <a:pt x="49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43"/>
            <p:cNvSpPr/>
            <p:nvPr/>
          </p:nvSpPr>
          <p:spPr>
            <a:xfrm rot="564998">
              <a:off x="7720939" y="3140436"/>
              <a:ext cx="61529" cy="178122"/>
            </a:xfrm>
            <a:custGeom>
              <a:avLst/>
              <a:gdLst/>
              <a:ahLst/>
              <a:cxnLst/>
              <a:rect l="l" t="t" r="r" b="b"/>
              <a:pathLst>
                <a:path w="1047" h="3031" extrusionOk="0">
                  <a:moveTo>
                    <a:pt x="1007" y="0"/>
                  </a:moveTo>
                  <a:cubicBezTo>
                    <a:pt x="1" y="1320"/>
                    <a:pt x="66" y="2456"/>
                    <a:pt x="197" y="2992"/>
                  </a:cubicBezTo>
                  <a:cubicBezTo>
                    <a:pt x="210" y="3005"/>
                    <a:pt x="223" y="3018"/>
                    <a:pt x="236" y="3031"/>
                  </a:cubicBezTo>
                  <a:cubicBezTo>
                    <a:pt x="119" y="2521"/>
                    <a:pt x="14" y="1359"/>
                    <a:pt x="1046" y="13"/>
                  </a:cubicBezTo>
                  <a:lnTo>
                    <a:pt x="10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43"/>
            <p:cNvSpPr/>
            <p:nvPr/>
          </p:nvSpPr>
          <p:spPr>
            <a:xfrm rot="564998">
              <a:off x="7754230" y="3189008"/>
              <a:ext cx="122882" cy="154381"/>
            </a:xfrm>
            <a:custGeom>
              <a:avLst/>
              <a:gdLst/>
              <a:ahLst/>
              <a:cxnLst/>
              <a:rect l="l" t="t" r="r" b="b"/>
              <a:pathLst>
                <a:path w="2091" h="2627" extrusionOk="0">
                  <a:moveTo>
                    <a:pt x="2051" y="0"/>
                  </a:moveTo>
                  <a:cubicBezTo>
                    <a:pt x="1960" y="497"/>
                    <a:pt x="1777" y="980"/>
                    <a:pt x="1529" y="1411"/>
                  </a:cubicBezTo>
                  <a:cubicBezTo>
                    <a:pt x="1189" y="1986"/>
                    <a:pt x="640" y="2417"/>
                    <a:pt x="0" y="2600"/>
                  </a:cubicBezTo>
                  <a:cubicBezTo>
                    <a:pt x="13" y="2613"/>
                    <a:pt x="39" y="2626"/>
                    <a:pt x="65" y="2626"/>
                  </a:cubicBezTo>
                  <a:cubicBezTo>
                    <a:pt x="692" y="2430"/>
                    <a:pt x="1228" y="1999"/>
                    <a:pt x="1568" y="1437"/>
                  </a:cubicBezTo>
                  <a:cubicBezTo>
                    <a:pt x="1816" y="993"/>
                    <a:pt x="1999" y="510"/>
                    <a:pt x="2090" y="13"/>
                  </a:cubicBezTo>
                  <a:lnTo>
                    <a:pt x="205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43"/>
            <p:cNvSpPr/>
            <p:nvPr/>
          </p:nvSpPr>
          <p:spPr>
            <a:xfrm rot="564998">
              <a:off x="7784339" y="3209098"/>
              <a:ext cx="127524" cy="145154"/>
            </a:xfrm>
            <a:custGeom>
              <a:avLst/>
              <a:gdLst/>
              <a:ahLst/>
              <a:cxnLst/>
              <a:rect l="l" t="t" r="r" b="b"/>
              <a:pathLst>
                <a:path w="2170" h="2470" extrusionOk="0">
                  <a:moveTo>
                    <a:pt x="2143" y="1"/>
                  </a:moveTo>
                  <a:cubicBezTo>
                    <a:pt x="2026" y="392"/>
                    <a:pt x="1856" y="758"/>
                    <a:pt x="1647" y="1111"/>
                  </a:cubicBezTo>
                  <a:cubicBezTo>
                    <a:pt x="1268" y="1725"/>
                    <a:pt x="680" y="2208"/>
                    <a:pt x="1" y="2470"/>
                  </a:cubicBezTo>
                  <a:lnTo>
                    <a:pt x="105" y="2470"/>
                  </a:lnTo>
                  <a:cubicBezTo>
                    <a:pt x="758" y="2195"/>
                    <a:pt x="1307" y="1725"/>
                    <a:pt x="1686" y="1124"/>
                  </a:cubicBezTo>
                  <a:cubicBezTo>
                    <a:pt x="1895" y="771"/>
                    <a:pt x="2052" y="405"/>
                    <a:pt x="2169" y="14"/>
                  </a:cubicBezTo>
                  <a:lnTo>
                    <a:pt x="214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43"/>
            <p:cNvSpPr/>
            <p:nvPr/>
          </p:nvSpPr>
          <p:spPr>
            <a:xfrm rot="564998">
              <a:off x="7698296" y="3118930"/>
              <a:ext cx="49188" cy="127524"/>
            </a:xfrm>
            <a:custGeom>
              <a:avLst/>
              <a:gdLst/>
              <a:ahLst/>
              <a:cxnLst/>
              <a:rect l="l" t="t" r="r" b="b"/>
              <a:pathLst>
                <a:path w="837" h="2170" extrusionOk="0">
                  <a:moveTo>
                    <a:pt x="797" y="1"/>
                  </a:moveTo>
                  <a:cubicBezTo>
                    <a:pt x="523" y="471"/>
                    <a:pt x="301" y="968"/>
                    <a:pt x="131" y="1490"/>
                  </a:cubicBezTo>
                  <a:cubicBezTo>
                    <a:pt x="66" y="1673"/>
                    <a:pt x="27" y="1856"/>
                    <a:pt x="0" y="2039"/>
                  </a:cubicBezTo>
                  <a:cubicBezTo>
                    <a:pt x="0" y="2078"/>
                    <a:pt x="14" y="2130"/>
                    <a:pt x="14" y="2169"/>
                  </a:cubicBezTo>
                  <a:cubicBezTo>
                    <a:pt x="53" y="1934"/>
                    <a:pt x="92" y="1712"/>
                    <a:pt x="170" y="1490"/>
                  </a:cubicBezTo>
                  <a:cubicBezTo>
                    <a:pt x="340" y="981"/>
                    <a:pt x="562" y="484"/>
                    <a:pt x="837" y="14"/>
                  </a:cubicBezTo>
                  <a:lnTo>
                    <a:pt x="79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43"/>
            <p:cNvSpPr/>
            <p:nvPr/>
          </p:nvSpPr>
          <p:spPr>
            <a:xfrm rot="564998">
              <a:off x="7539313" y="3334953"/>
              <a:ext cx="123646" cy="182765"/>
            </a:xfrm>
            <a:custGeom>
              <a:avLst/>
              <a:gdLst/>
              <a:ahLst/>
              <a:cxnLst/>
              <a:rect l="l" t="t" r="r" b="b"/>
              <a:pathLst>
                <a:path w="2104" h="3110" extrusionOk="0">
                  <a:moveTo>
                    <a:pt x="693" y="0"/>
                  </a:moveTo>
                  <a:lnTo>
                    <a:pt x="693" y="0"/>
                  </a:lnTo>
                  <a:cubicBezTo>
                    <a:pt x="1" y="2012"/>
                    <a:pt x="2039" y="3109"/>
                    <a:pt x="2039" y="3109"/>
                  </a:cubicBezTo>
                  <a:cubicBezTo>
                    <a:pt x="2104" y="2521"/>
                    <a:pt x="2078" y="1933"/>
                    <a:pt x="1934" y="1372"/>
                  </a:cubicBezTo>
                  <a:cubicBezTo>
                    <a:pt x="1699" y="353"/>
                    <a:pt x="693" y="0"/>
                    <a:pt x="69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43"/>
            <p:cNvSpPr/>
            <p:nvPr/>
          </p:nvSpPr>
          <p:spPr>
            <a:xfrm rot="564998">
              <a:off x="7663767" y="3359006"/>
              <a:ext cx="139806" cy="145918"/>
            </a:xfrm>
            <a:custGeom>
              <a:avLst/>
              <a:gdLst/>
              <a:ahLst/>
              <a:cxnLst/>
              <a:rect l="l" t="t" r="r" b="b"/>
              <a:pathLst>
                <a:path w="2379" h="2483" extrusionOk="0">
                  <a:moveTo>
                    <a:pt x="2287" y="0"/>
                  </a:moveTo>
                  <a:lnTo>
                    <a:pt x="2287" y="0"/>
                  </a:lnTo>
                  <a:cubicBezTo>
                    <a:pt x="171" y="170"/>
                    <a:pt x="1" y="2482"/>
                    <a:pt x="1" y="2482"/>
                  </a:cubicBezTo>
                  <a:cubicBezTo>
                    <a:pt x="563" y="2313"/>
                    <a:pt x="1072" y="2038"/>
                    <a:pt x="1542" y="1685"/>
                  </a:cubicBezTo>
                  <a:cubicBezTo>
                    <a:pt x="2379" y="1072"/>
                    <a:pt x="2287" y="0"/>
                    <a:pt x="228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43"/>
            <p:cNvSpPr/>
            <p:nvPr/>
          </p:nvSpPr>
          <p:spPr>
            <a:xfrm rot="564998">
              <a:off x="7129400" y="3535251"/>
              <a:ext cx="607297" cy="439165"/>
            </a:xfrm>
            <a:custGeom>
              <a:avLst/>
              <a:gdLst/>
              <a:ahLst/>
              <a:cxnLst/>
              <a:rect l="l" t="t" r="r" b="b"/>
              <a:pathLst>
                <a:path w="10334" h="7473" extrusionOk="0">
                  <a:moveTo>
                    <a:pt x="3606" y="1"/>
                  </a:moveTo>
                  <a:lnTo>
                    <a:pt x="3541" y="432"/>
                  </a:lnTo>
                  <a:lnTo>
                    <a:pt x="3528" y="510"/>
                  </a:lnTo>
                  <a:lnTo>
                    <a:pt x="3462" y="876"/>
                  </a:lnTo>
                  <a:lnTo>
                    <a:pt x="3449" y="954"/>
                  </a:lnTo>
                  <a:lnTo>
                    <a:pt x="3018" y="3645"/>
                  </a:lnTo>
                  <a:lnTo>
                    <a:pt x="1" y="1869"/>
                  </a:lnTo>
                  <a:lnTo>
                    <a:pt x="1" y="2992"/>
                  </a:lnTo>
                  <a:lnTo>
                    <a:pt x="2522" y="5709"/>
                  </a:lnTo>
                  <a:lnTo>
                    <a:pt x="2260" y="7473"/>
                  </a:lnTo>
                  <a:lnTo>
                    <a:pt x="10334" y="7473"/>
                  </a:lnTo>
                  <a:lnTo>
                    <a:pt x="10125" y="5801"/>
                  </a:lnTo>
                  <a:lnTo>
                    <a:pt x="10099" y="5553"/>
                  </a:lnTo>
                  <a:lnTo>
                    <a:pt x="9707" y="2496"/>
                  </a:lnTo>
                  <a:lnTo>
                    <a:pt x="9681" y="2195"/>
                  </a:lnTo>
                  <a:lnTo>
                    <a:pt x="9537" y="1059"/>
                  </a:lnTo>
                  <a:lnTo>
                    <a:pt x="9524" y="967"/>
                  </a:lnTo>
                  <a:lnTo>
                    <a:pt x="9458" y="445"/>
                  </a:lnTo>
                  <a:lnTo>
                    <a:pt x="9445" y="353"/>
                  </a:lnTo>
                  <a:lnTo>
                    <a:pt x="939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43"/>
            <p:cNvSpPr/>
            <p:nvPr/>
          </p:nvSpPr>
          <p:spPr>
            <a:xfrm rot="564998">
              <a:off x="7675154" y="3652364"/>
              <a:ext cx="218848" cy="301180"/>
            </a:xfrm>
            <a:custGeom>
              <a:avLst/>
              <a:gdLst/>
              <a:ahLst/>
              <a:cxnLst/>
              <a:rect l="l" t="t" r="r" b="b"/>
              <a:pathLst>
                <a:path w="3724" h="5125" extrusionOk="0">
                  <a:moveTo>
                    <a:pt x="2142" y="1"/>
                  </a:moveTo>
                  <a:cubicBezTo>
                    <a:pt x="2112" y="1"/>
                    <a:pt x="2082" y="2"/>
                    <a:pt x="2052" y="3"/>
                  </a:cubicBezTo>
                  <a:cubicBezTo>
                    <a:pt x="1817" y="3"/>
                    <a:pt x="1595" y="43"/>
                    <a:pt x="1373" y="134"/>
                  </a:cubicBezTo>
                  <a:cubicBezTo>
                    <a:pt x="1020" y="304"/>
                    <a:pt x="719" y="578"/>
                    <a:pt x="510" y="905"/>
                  </a:cubicBezTo>
                  <a:lnTo>
                    <a:pt x="497" y="931"/>
                  </a:lnTo>
                  <a:cubicBezTo>
                    <a:pt x="445" y="1022"/>
                    <a:pt x="393" y="1088"/>
                    <a:pt x="354" y="1179"/>
                  </a:cubicBezTo>
                  <a:cubicBezTo>
                    <a:pt x="223" y="1427"/>
                    <a:pt x="118" y="1676"/>
                    <a:pt x="1" y="1924"/>
                  </a:cubicBezTo>
                  <a:lnTo>
                    <a:pt x="158" y="1989"/>
                  </a:lnTo>
                  <a:cubicBezTo>
                    <a:pt x="236" y="1819"/>
                    <a:pt x="314" y="1636"/>
                    <a:pt x="393" y="1453"/>
                  </a:cubicBezTo>
                  <a:cubicBezTo>
                    <a:pt x="419" y="1401"/>
                    <a:pt x="445" y="1349"/>
                    <a:pt x="484" y="1297"/>
                  </a:cubicBezTo>
                  <a:cubicBezTo>
                    <a:pt x="523" y="1192"/>
                    <a:pt x="589" y="1101"/>
                    <a:pt x="641" y="1009"/>
                  </a:cubicBezTo>
                  <a:cubicBezTo>
                    <a:pt x="837" y="696"/>
                    <a:pt x="1111" y="448"/>
                    <a:pt x="1438" y="291"/>
                  </a:cubicBezTo>
                  <a:cubicBezTo>
                    <a:pt x="1634" y="212"/>
                    <a:pt x="1843" y="173"/>
                    <a:pt x="2052" y="173"/>
                  </a:cubicBezTo>
                  <a:cubicBezTo>
                    <a:pt x="2081" y="172"/>
                    <a:pt x="2110" y="171"/>
                    <a:pt x="2138" y="171"/>
                  </a:cubicBezTo>
                  <a:cubicBezTo>
                    <a:pt x="2537" y="171"/>
                    <a:pt x="2907" y="338"/>
                    <a:pt x="3175" y="630"/>
                  </a:cubicBezTo>
                  <a:cubicBezTo>
                    <a:pt x="3541" y="1101"/>
                    <a:pt x="3463" y="1780"/>
                    <a:pt x="3201" y="2237"/>
                  </a:cubicBezTo>
                  <a:cubicBezTo>
                    <a:pt x="2927" y="2760"/>
                    <a:pt x="2431" y="3165"/>
                    <a:pt x="1987" y="3518"/>
                  </a:cubicBezTo>
                  <a:lnTo>
                    <a:pt x="1072" y="4262"/>
                  </a:lnTo>
                  <a:cubicBezTo>
                    <a:pt x="1046" y="4288"/>
                    <a:pt x="1020" y="4314"/>
                    <a:pt x="981" y="4341"/>
                  </a:cubicBezTo>
                  <a:cubicBezTo>
                    <a:pt x="928" y="4380"/>
                    <a:pt x="876" y="4432"/>
                    <a:pt x="824" y="4484"/>
                  </a:cubicBezTo>
                  <a:cubicBezTo>
                    <a:pt x="772" y="4536"/>
                    <a:pt x="719" y="4589"/>
                    <a:pt x="680" y="4641"/>
                  </a:cubicBezTo>
                  <a:cubicBezTo>
                    <a:pt x="589" y="4785"/>
                    <a:pt x="536" y="4941"/>
                    <a:pt x="536" y="5111"/>
                  </a:cubicBezTo>
                  <a:lnTo>
                    <a:pt x="693" y="5124"/>
                  </a:lnTo>
                  <a:cubicBezTo>
                    <a:pt x="706" y="4981"/>
                    <a:pt x="746" y="4850"/>
                    <a:pt x="824" y="4732"/>
                  </a:cubicBezTo>
                  <a:lnTo>
                    <a:pt x="850" y="4693"/>
                  </a:lnTo>
                  <a:cubicBezTo>
                    <a:pt x="889" y="4641"/>
                    <a:pt x="928" y="4602"/>
                    <a:pt x="968" y="4563"/>
                  </a:cubicBezTo>
                  <a:cubicBezTo>
                    <a:pt x="1033" y="4497"/>
                    <a:pt x="1098" y="4445"/>
                    <a:pt x="1177" y="4380"/>
                  </a:cubicBezTo>
                  <a:lnTo>
                    <a:pt x="2091" y="3635"/>
                  </a:lnTo>
                  <a:cubicBezTo>
                    <a:pt x="2535" y="3282"/>
                    <a:pt x="3045" y="2864"/>
                    <a:pt x="3345" y="2316"/>
                  </a:cubicBezTo>
                  <a:cubicBezTo>
                    <a:pt x="3619" y="1806"/>
                    <a:pt x="3724" y="1049"/>
                    <a:pt x="3306" y="526"/>
                  </a:cubicBezTo>
                  <a:cubicBezTo>
                    <a:pt x="3012" y="183"/>
                    <a:pt x="2592" y="1"/>
                    <a:pt x="214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43"/>
            <p:cNvSpPr/>
            <p:nvPr/>
          </p:nvSpPr>
          <p:spPr>
            <a:xfrm rot="564998">
              <a:off x="7709455" y="3694228"/>
              <a:ext cx="9285" cy="30794"/>
            </a:xfrm>
            <a:custGeom>
              <a:avLst/>
              <a:gdLst/>
              <a:ahLst/>
              <a:cxnLst/>
              <a:rect l="l" t="t" r="r" b="b"/>
              <a:pathLst>
                <a:path w="158" h="524" extrusionOk="0">
                  <a:moveTo>
                    <a:pt x="157" y="1"/>
                  </a:moveTo>
                  <a:cubicBezTo>
                    <a:pt x="105" y="79"/>
                    <a:pt x="53" y="171"/>
                    <a:pt x="1" y="249"/>
                  </a:cubicBezTo>
                  <a:lnTo>
                    <a:pt x="40" y="523"/>
                  </a:lnTo>
                  <a:cubicBezTo>
                    <a:pt x="79" y="471"/>
                    <a:pt x="105" y="419"/>
                    <a:pt x="131" y="354"/>
                  </a:cubicBezTo>
                  <a:lnTo>
                    <a:pt x="15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43"/>
            <p:cNvSpPr/>
            <p:nvPr/>
          </p:nvSpPr>
          <p:spPr>
            <a:xfrm rot="564998">
              <a:off x="7705547" y="3895879"/>
              <a:ext cx="9285" cy="21567"/>
            </a:xfrm>
            <a:custGeom>
              <a:avLst/>
              <a:gdLst/>
              <a:ahLst/>
              <a:cxnLst/>
              <a:rect l="l" t="t" r="r" b="b"/>
              <a:pathLst>
                <a:path w="158" h="367" extrusionOk="0">
                  <a:moveTo>
                    <a:pt x="158" y="0"/>
                  </a:moveTo>
                  <a:lnTo>
                    <a:pt x="158" y="0"/>
                  </a:lnTo>
                  <a:cubicBezTo>
                    <a:pt x="105" y="53"/>
                    <a:pt x="53" y="92"/>
                    <a:pt x="1" y="144"/>
                  </a:cubicBezTo>
                  <a:lnTo>
                    <a:pt x="27" y="366"/>
                  </a:lnTo>
                  <a:cubicBezTo>
                    <a:pt x="66" y="314"/>
                    <a:pt x="105" y="275"/>
                    <a:pt x="145" y="236"/>
                  </a:cubicBezTo>
                  <a:lnTo>
                    <a:pt x="15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43"/>
            <p:cNvSpPr/>
            <p:nvPr/>
          </p:nvSpPr>
          <p:spPr>
            <a:xfrm rot="564998">
              <a:off x="7367396" y="3571365"/>
              <a:ext cx="348605" cy="9285"/>
            </a:xfrm>
            <a:custGeom>
              <a:avLst/>
              <a:gdLst/>
              <a:ahLst/>
              <a:cxnLst/>
              <a:rect l="l" t="t" r="r" b="b"/>
              <a:pathLst>
                <a:path w="5932" h="158" extrusionOk="0">
                  <a:moveTo>
                    <a:pt x="5918" y="0"/>
                  </a:moveTo>
                  <a:lnTo>
                    <a:pt x="14" y="79"/>
                  </a:lnTo>
                  <a:lnTo>
                    <a:pt x="1" y="157"/>
                  </a:lnTo>
                  <a:lnTo>
                    <a:pt x="1" y="157"/>
                  </a:lnTo>
                  <a:lnTo>
                    <a:pt x="5931" y="92"/>
                  </a:lnTo>
                  <a:lnTo>
                    <a:pt x="59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43"/>
            <p:cNvSpPr/>
            <p:nvPr/>
          </p:nvSpPr>
          <p:spPr>
            <a:xfrm rot="564998">
              <a:off x="7357668" y="3601618"/>
              <a:ext cx="357773" cy="10813"/>
            </a:xfrm>
            <a:custGeom>
              <a:avLst/>
              <a:gdLst/>
              <a:ahLst/>
              <a:cxnLst/>
              <a:rect l="l" t="t" r="r" b="b"/>
              <a:pathLst>
                <a:path w="6088" h="184" extrusionOk="0">
                  <a:moveTo>
                    <a:pt x="13" y="1"/>
                  </a:moveTo>
                  <a:lnTo>
                    <a:pt x="0" y="79"/>
                  </a:lnTo>
                  <a:lnTo>
                    <a:pt x="6088" y="184"/>
                  </a:lnTo>
                  <a:lnTo>
                    <a:pt x="6088" y="184"/>
                  </a:lnTo>
                  <a:lnTo>
                    <a:pt x="6075" y="92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43"/>
            <p:cNvSpPr/>
            <p:nvPr/>
          </p:nvSpPr>
          <p:spPr>
            <a:xfrm rot="564998">
              <a:off x="7395473" y="3700033"/>
              <a:ext cx="214264" cy="190346"/>
            </a:xfrm>
            <a:custGeom>
              <a:avLst/>
              <a:gdLst/>
              <a:ahLst/>
              <a:cxnLst/>
              <a:rect l="l" t="t" r="r" b="b"/>
              <a:pathLst>
                <a:path w="3646" h="3239" extrusionOk="0">
                  <a:moveTo>
                    <a:pt x="938" y="0"/>
                  </a:moveTo>
                  <a:cubicBezTo>
                    <a:pt x="874" y="0"/>
                    <a:pt x="806" y="12"/>
                    <a:pt x="733" y="38"/>
                  </a:cubicBezTo>
                  <a:cubicBezTo>
                    <a:pt x="1" y="313"/>
                    <a:pt x="1660" y="3239"/>
                    <a:pt x="1660" y="3239"/>
                  </a:cubicBezTo>
                  <a:cubicBezTo>
                    <a:pt x="1660" y="3239"/>
                    <a:pt x="3646" y="783"/>
                    <a:pt x="2993" y="195"/>
                  </a:cubicBezTo>
                  <a:cubicBezTo>
                    <a:pt x="2875" y="90"/>
                    <a:pt x="2760" y="46"/>
                    <a:pt x="2649" y="46"/>
                  </a:cubicBezTo>
                  <a:cubicBezTo>
                    <a:pt x="2143" y="46"/>
                    <a:pt x="1738" y="953"/>
                    <a:pt x="1738" y="953"/>
                  </a:cubicBezTo>
                  <a:cubicBezTo>
                    <a:pt x="1738" y="953"/>
                    <a:pt x="1516" y="0"/>
                    <a:pt x="9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43"/>
            <p:cNvSpPr/>
            <p:nvPr/>
          </p:nvSpPr>
          <p:spPr>
            <a:xfrm rot="564998">
              <a:off x="7914903" y="3746939"/>
              <a:ext cx="442280" cy="345491"/>
            </a:xfrm>
            <a:custGeom>
              <a:avLst/>
              <a:gdLst/>
              <a:ahLst/>
              <a:cxnLst/>
              <a:rect l="l" t="t" r="r" b="b"/>
              <a:pathLst>
                <a:path w="7526" h="5879" extrusionOk="0">
                  <a:moveTo>
                    <a:pt x="1908" y="0"/>
                  </a:moveTo>
                  <a:cubicBezTo>
                    <a:pt x="1908" y="0"/>
                    <a:pt x="1712" y="183"/>
                    <a:pt x="1464" y="471"/>
                  </a:cubicBezTo>
                  <a:cubicBezTo>
                    <a:pt x="968" y="1032"/>
                    <a:pt x="262" y="2025"/>
                    <a:pt x="158" y="3018"/>
                  </a:cubicBezTo>
                  <a:cubicBezTo>
                    <a:pt x="1" y="4546"/>
                    <a:pt x="2352" y="5879"/>
                    <a:pt x="2352" y="5879"/>
                  </a:cubicBezTo>
                  <a:lnTo>
                    <a:pt x="5161" y="5879"/>
                  </a:lnTo>
                  <a:cubicBezTo>
                    <a:pt x="5161" y="5879"/>
                    <a:pt x="7525" y="4546"/>
                    <a:pt x="7369" y="3018"/>
                  </a:cubicBezTo>
                  <a:cubicBezTo>
                    <a:pt x="7212" y="1490"/>
                    <a:pt x="5605" y="0"/>
                    <a:pt x="560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43"/>
            <p:cNvSpPr/>
            <p:nvPr/>
          </p:nvSpPr>
          <p:spPr>
            <a:xfrm rot="564998">
              <a:off x="8027419" y="3743245"/>
              <a:ext cx="198867" cy="27679"/>
            </a:xfrm>
            <a:custGeom>
              <a:avLst/>
              <a:gdLst/>
              <a:ahLst/>
              <a:cxnLst/>
              <a:rect l="l" t="t" r="r" b="b"/>
              <a:pathLst>
                <a:path w="3384" h="471" extrusionOk="0">
                  <a:moveTo>
                    <a:pt x="457" y="0"/>
                  </a:moveTo>
                  <a:cubicBezTo>
                    <a:pt x="457" y="0"/>
                    <a:pt x="261" y="183"/>
                    <a:pt x="0" y="471"/>
                  </a:cubicBezTo>
                  <a:lnTo>
                    <a:pt x="33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43"/>
            <p:cNvSpPr/>
            <p:nvPr/>
          </p:nvSpPr>
          <p:spPr>
            <a:xfrm rot="564998">
              <a:off x="8045777" y="3716410"/>
              <a:ext cx="241885" cy="32322"/>
            </a:xfrm>
            <a:custGeom>
              <a:avLst/>
              <a:gdLst/>
              <a:ahLst/>
              <a:cxnLst/>
              <a:rect l="l" t="t" r="r" b="b"/>
              <a:pathLst>
                <a:path w="4116" h="550" extrusionOk="0">
                  <a:moveTo>
                    <a:pt x="288" y="1"/>
                  </a:moveTo>
                  <a:cubicBezTo>
                    <a:pt x="131" y="1"/>
                    <a:pt x="0" y="118"/>
                    <a:pt x="0" y="275"/>
                  </a:cubicBezTo>
                  <a:cubicBezTo>
                    <a:pt x="0" y="432"/>
                    <a:pt x="131" y="549"/>
                    <a:pt x="288" y="549"/>
                  </a:cubicBezTo>
                  <a:lnTo>
                    <a:pt x="3841" y="549"/>
                  </a:lnTo>
                  <a:cubicBezTo>
                    <a:pt x="3998" y="549"/>
                    <a:pt x="4115" y="432"/>
                    <a:pt x="4115" y="275"/>
                  </a:cubicBezTo>
                  <a:cubicBezTo>
                    <a:pt x="4115" y="118"/>
                    <a:pt x="3998" y="1"/>
                    <a:pt x="384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43"/>
            <p:cNvSpPr/>
            <p:nvPr/>
          </p:nvSpPr>
          <p:spPr>
            <a:xfrm rot="564998">
              <a:off x="8025834" y="3876387"/>
              <a:ext cx="32322" cy="47660"/>
            </a:xfrm>
            <a:custGeom>
              <a:avLst/>
              <a:gdLst/>
              <a:ahLst/>
              <a:cxnLst/>
              <a:rect l="l" t="t" r="r" b="b"/>
              <a:pathLst>
                <a:path w="550" h="811" extrusionOk="0">
                  <a:moveTo>
                    <a:pt x="288" y="0"/>
                  </a:moveTo>
                  <a:cubicBezTo>
                    <a:pt x="158" y="0"/>
                    <a:pt x="40" y="53"/>
                    <a:pt x="40" y="183"/>
                  </a:cubicBezTo>
                  <a:cubicBezTo>
                    <a:pt x="40" y="353"/>
                    <a:pt x="184" y="392"/>
                    <a:pt x="301" y="458"/>
                  </a:cubicBezTo>
                  <a:cubicBezTo>
                    <a:pt x="354" y="484"/>
                    <a:pt x="432" y="536"/>
                    <a:pt x="432" y="588"/>
                  </a:cubicBezTo>
                  <a:cubicBezTo>
                    <a:pt x="432" y="693"/>
                    <a:pt x="341" y="719"/>
                    <a:pt x="275" y="719"/>
                  </a:cubicBezTo>
                  <a:cubicBezTo>
                    <a:pt x="197" y="719"/>
                    <a:pt x="132" y="680"/>
                    <a:pt x="132" y="640"/>
                  </a:cubicBezTo>
                  <a:lnTo>
                    <a:pt x="132" y="575"/>
                  </a:lnTo>
                  <a:cubicBezTo>
                    <a:pt x="132" y="554"/>
                    <a:pt x="114" y="532"/>
                    <a:pt x="86" y="532"/>
                  </a:cubicBezTo>
                  <a:cubicBezTo>
                    <a:pt x="80" y="532"/>
                    <a:pt x="73" y="534"/>
                    <a:pt x="66" y="536"/>
                  </a:cubicBezTo>
                  <a:cubicBezTo>
                    <a:pt x="27" y="536"/>
                    <a:pt x="14" y="562"/>
                    <a:pt x="1" y="614"/>
                  </a:cubicBezTo>
                  <a:cubicBezTo>
                    <a:pt x="1" y="758"/>
                    <a:pt x="145" y="810"/>
                    <a:pt x="275" y="810"/>
                  </a:cubicBezTo>
                  <a:cubicBezTo>
                    <a:pt x="406" y="810"/>
                    <a:pt x="550" y="745"/>
                    <a:pt x="550" y="601"/>
                  </a:cubicBezTo>
                  <a:cubicBezTo>
                    <a:pt x="550" y="445"/>
                    <a:pt x="406" y="379"/>
                    <a:pt x="288" y="327"/>
                  </a:cubicBezTo>
                  <a:cubicBezTo>
                    <a:pt x="236" y="288"/>
                    <a:pt x="158" y="249"/>
                    <a:pt x="158" y="183"/>
                  </a:cubicBezTo>
                  <a:cubicBezTo>
                    <a:pt x="158" y="118"/>
                    <a:pt x="223" y="105"/>
                    <a:pt x="275" y="105"/>
                  </a:cubicBezTo>
                  <a:cubicBezTo>
                    <a:pt x="285" y="102"/>
                    <a:pt x="296" y="100"/>
                    <a:pt x="306" y="100"/>
                  </a:cubicBezTo>
                  <a:cubicBezTo>
                    <a:pt x="339" y="100"/>
                    <a:pt x="373" y="115"/>
                    <a:pt x="393" y="144"/>
                  </a:cubicBezTo>
                  <a:cubicBezTo>
                    <a:pt x="393" y="170"/>
                    <a:pt x="419" y="196"/>
                    <a:pt x="445" y="196"/>
                  </a:cubicBezTo>
                  <a:cubicBezTo>
                    <a:pt x="484" y="196"/>
                    <a:pt x="510" y="170"/>
                    <a:pt x="510" y="131"/>
                  </a:cubicBezTo>
                  <a:cubicBezTo>
                    <a:pt x="497" y="40"/>
                    <a:pt x="406" y="0"/>
                    <a:pt x="28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43"/>
            <p:cNvSpPr/>
            <p:nvPr/>
          </p:nvSpPr>
          <p:spPr>
            <a:xfrm rot="564998">
              <a:off x="8066686" y="3883359"/>
              <a:ext cx="34614" cy="48424"/>
            </a:xfrm>
            <a:custGeom>
              <a:avLst/>
              <a:gdLst/>
              <a:ahLst/>
              <a:cxnLst/>
              <a:rect l="l" t="t" r="r" b="b"/>
              <a:pathLst>
                <a:path w="589" h="824" extrusionOk="0">
                  <a:moveTo>
                    <a:pt x="66" y="0"/>
                  </a:moveTo>
                  <a:cubicBezTo>
                    <a:pt x="13" y="0"/>
                    <a:pt x="0" y="26"/>
                    <a:pt x="0" y="92"/>
                  </a:cubicBezTo>
                  <a:cubicBezTo>
                    <a:pt x="0" y="209"/>
                    <a:pt x="0" y="327"/>
                    <a:pt x="13" y="431"/>
                  </a:cubicBezTo>
                  <a:cubicBezTo>
                    <a:pt x="13" y="745"/>
                    <a:pt x="157" y="823"/>
                    <a:pt x="301" y="823"/>
                  </a:cubicBezTo>
                  <a:cubicBezTo>
                    <a:pt x="497" y="823"/>
                    <a:pt x="588" y="680"/>
                    <a:pt x="588" y="431"/>
                  </a:cubicBezTo>
                  <a:lnTo>
                    <a:pt x="588" y="275"/>
                  </a:lnTo>
                  <a:lnTo>
                    <a:pt x="588" y="131"/>
                  </a:lnTo>
                  <a:lnTo>
                    <a:pt x="588" y="66"/>
                  </a:lnTo>
                  <a:cubicBezTo>
                    <a:pt x="588" y="26"/>
                    <a:pt x="562" y="0"/>
                    <a:pt x="536" y="0"/>
                  </a:cubicBezTo>
                  <a:cubicBezTo>
                    <a:pt x="497" y="0"/>
                    <a:pt x="471" y="26"/>
                    <a:pt x="471" y="66"/>
                  </a:cubicBezTo>
                  <a:cubicBezTo>
                    <a:pt x="471" y="79"/>
                    <a:pt x="471" y="92"/>
                    <a:pt x="471" y="92"/>
                  </a:cubicBezTo>
                  <a:lnTo>
                    <a:pt x="471" y="418"/>
                  </a:lnTo>
                  <a:cubicBezTo>
                    <a:pt x="471" y="601"/>
                    <a:pt x="431" y="706"/>
                    <a:pt x="314" y="706"/>
                  </a:cubicBezTo>
                  <a:cubicBezTo>
                    <a:pt x="144" y="706"/>
                    <a:pt x="131" y="562"/>
                    <a:pt x="131" y="418"/>
                  </a:cubicBezTo>
                  <a:lnTo>
                    <a:pt x="131" y="79"/>
                  </a:lnTo>
                  <a:cubicBezTo>
                    <a:pt x="131" y="26"/>
                    <a:pt x="105" y="0"/>
                    <a:pt x="6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43"/>
            <p:cNvSpPr/>
            <p:nvPr/>
          </p:nvSpPr>
          <p:spPr>
            <a:xfrm rot="564998">
              <a:off x="8109914" y="3890735"/>
              <a:ext cx="40725" cy="48071"/>
            </a:xfrm>
            <a:custGeom>
              <a:avLst/>
              <a:gdLst/>
              <a:ahLst/>
              <a:cxnLst/>
              <a:rect l="l" t="t" r="r" b="b"/>
              <a:pathLst>
                <a:path w="693" h="818" extrusionOk="0">
                  <a:moveTo>
                    <a:pt x="466" y="0"/>
                  </a:moveTo>
                  <a:cubicBezTo>
                    <a:pt x="446" y="0"/>
                    <a:pt x="426" y="2"/>
                    <a:pt x="405" y="5"/>
                  </a:cubicBezTo>
                  <a:cubicBezTo>
                    <a:pt x="398" y="5"/>
                    <a:pt x="392" y="5"/>
                    <a:pt x="385" y="5"/>
                  </a:cubicBezTo>
                  <a:cubicBezTo>
                    <a:pt x="172" y="5"/>
                    <a:pt x="1" y="208"/>
                    <a:pt x="26" y="423"/>
                  </a:cubicBezTo>
                  <a:cubicBezTo>
                    <a:pt x="26" y="643"/>
                    <a:pt x="209" y="818"/>
                    <a:pt x="425" y="818"/>
                  </a:cubicBezTo>
                  <a:cubicBezTo>
                    <a:pt x="440" y="818"/>
                    <a:pt x="455" y="817"/>
                    <a:pt x="470" y="815"/>
                  </a:cubicBezTo>
                  <a:cubicBezTo>
                    <a:pt x="509" y="815"/>
                    <a:pt x="562" y="802"/>
                    <a:pt x="601" y="802"/>
                  </a:cubicBezTo>
                  <a:cubicBezTo>
                    <a:pt x="653" y="802"/>
                    <a:pt x="692" y="802"/>
                    <a:pt x="692" y="724"/>
                  </a:cubicBezTo>
                  <a:lnTo>
                    <a:pt x="692" y="423"/>
                  </a:lnTo>
                  <a:lnTo>
                    <a:pt x="692" y="384"/>
                  </a:lnTo>
                  <a:cubicBezTo>
                    <a:pt x="692" y="345"/>
                    <a:pt x="666" y="332"/>
                    <a:pt x="627" y="332"/>
                  </a:cubicBezTo>
                  <a:cubicBezTo>
                    <a:pt x="622" y="330"/>
                    <a:pt x="617" y="329"/>
                    <a:pt x="612" y="329"/>
                  </a:cubicBezTo>
                  <a:cubicBezTo>
                    <a:pt x="588" y="329"/>
                    <a:pt x="562" y="352"/>
                    <a:pt x="562" y="384"/>
                  </a:cubicBezTo>
                  <a:lnTo>
                    <a:pt x="562" y="463"/>
                  </a:lnTo>
                  <a:lnTo>
                    <a:pt x="562" y="711"/>
                  </a:lnTo>
                  <a:lnTo>
                    <a:pt x="470" y="711"/>
                  </a:lnTo>
                  <a:cubicBezTo>
                    <a:pt x="313" y="711"/>
                    <a:pt x="131" y="632"/>
                    <a:pt x="131" y="397"/>
                  </a:cubicBezTo>
                  <a:cubicBezTo>
                    <a:pt x="118" y="254"/>
                    <a:pt x="235" y="123"/>
                    <a:pt x="379" y="110"/>
                  </a:cubicBezTo>
                  <a:cubicBezTo>
                    <a:pt x="457" y="110"/>
                    <a:pt x="536" y="123"/>
                    <a:pt x="601" y="149"/>
                  </a:cubicBezTo>
                  <a:lnTo>
                    <a:pt x="627" y="149"/>
                  </a:lnTo>
                  <a:cubicBezTo>
                    <a:pt x="640" y="149"/>
                    <a:pt x="666" y="123"/>
                    <a:pt x="666" y="84"/>
                  </a:cubicBezTo>
                  <a:cubicBezTo>
                    <a:pt x="666" y="58"/>
                    <a:pt x="653" y="31"/>
                    <a:pt x="627" y="31"/>
                  </a:cubicBezTo>
                  <a:cubicBezTo>
                    <a:pt x="570" y="12"/>
                    <a:pt x="519" y="0"/>
                    <a:pt x="46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43"/>
            <p:cNvSpPr/>
            <p:nvPr/>
          </p:nvSpPr>
          <p:spPr>
            <a:xfrm rot="564998">
              <a:off x="8156771" y="3899186"/>
              <a:ext cx="45368" cy="47660"/>
            </a:xfrm>
            <a:custGeom>
              <a:avLst/>
              <a:gdLst/>
              <a:ahLst/>
              <a:cxnLst/>
              <a:rect l="l" t="t" r="r" b="b"/>
              <a:pathLst>
                <a:path w="772" h="811" extrusionOk="0">
                  <a:moveTo>
                    <a:pt x="380" y="170"/>
                  </a:moveTo>
                  <a:cubicBezTo>
                    <a:pt x="432" y="288"/>
                    <a:pt x="471" y="366"/>
                    <a:pt x="497" y="445"/>
                  </a:cubicBezTo>
                  <a:lnTo>
                    <a:pt x="262" y="445"/>
                  </a:lnTo>
                  <a:cubicBezTo>
                    <a:pt x="301" y="340"/>
                    <a:pt x="341" y="249"/>
                    <a:pt x="380" y="170"/>
                  </a:cubicBezTo>
                  <a:close/>
                  <a:moveTo>
                    <a:pt x="380" y="0"/>
                  </a:moveTo>
                  <a:cubicBezTo>
                    <a:pt x="341" y="0"/>
                    <a:pt x="314" y="26"/>
                    <a:pt x="314" y="66"/>
                  </a:cubicBezTo>
                  <a:cubicBezTo>
                    <a:pt x="262" y="170"/>
                    <a:pt x="79" y="614"/>
                    <a:pt x="27" y="693"/>
                  </a:cubicBezTo>
                  <a:cubicBezTo>
                    <a:pt x="14" y="706"/>
                    <a:pt x="1" y="732"/>
                    <a:pt x="1" y="758"/>
                  </a:cubicBezTo>
                  <a:cubicBezTo>
                    <a:pt x="1" y="797"/>
                    <a:pt x="14" y="810"/>
                    <a:pt x="66" y="810"/>
                  </a:cubicBezTo>
                  <a:cubicBezTo>
                    <a:pt x="118" y="810"/>
                    <a:pt x="132" y="784"/>
                    <a:pt x="132" y="758"/>
                  </a:cubicBezTo>
                  <a:cubicBezTo>
                    <a:pt x="145" y="719"/>
                    <a:pt x="184" y="640"/>
                    <a:pt x="223" y="549"/>
                  </a:cubicBezTo>
                  <a:lnTo>
                    <a:pt x="550" y="549"/>
                  </a:lnTo>
                  <a:lnTo>
                    <a:pt x="641" y="758"/>
                  </a:lnTo>
                  <a:cubicBezTo>
                    <a:pt x="641" y="784"/>
                    <a:pt x="680" y="810"/>
                    <a:pt x="706" y="810"/>
                  </a:cubicBezTo>
                  <a:cubicBezTo>
                    <a:pt x="745" y="810"/>
                    <a:pt x="772" y="784"/>
                    <a:pt x="772" y="758"/>
                  </a:cubicBezTo>
                  <a:cubicBezTo>
                    <a:pt x="759" y="732"/>
                    <a:pt x="745" y="706"/>
                    <a:pt x="732" y="680"/>
                  </a:cubicBezTo>
                  <a:lnTo>
                    <a:pt x="719" y="667"/>
                  </a:lnTo>
                  <a:cubicBezTo>
                    <a:pt x="628" y="471"/>
                    <a:pt x="550" y="288"/>
                    <a:pt x="458" y="105"/>
                  </a:cubicBezTo>
                  <a:cubicBezTo>
                    <a:pt x="458" y="92"/>
                    <a:pt x="458" y="92"/>
                    <a:pt x="445" y="66"/>
                  </a:cubicBezTo>
                  <a:cubicBezTo>
                    <a:pt x="432" y="26"/>
                    <a:pt x="432" y="0"/>
                    <a:pt x="38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43"/>
            <p:cNvSpPr/>
            <p:nvPr/>
          </p:nvSpPr>
          <p:spPr>
            <a:xfrm rot="564998">
              <a:off x="8208353" y="3907230"/>
              <a:ext cx="39198" cy="47660"/>
            </a:xfrm>
            <a:custGeom>
              <a:avLst/>
              <a:gdLst/>
              <a:ahLst/>
              <a:cxnLst/>
              <a:rect l="l" t="t" r="r" b="b"/>
              <a:pathLst>
                <a:path w="667" h="811" extrusionOk="0">
                  <a:moveTo>
                    <a:pt x="222" y="105"/>
                  </a:moveTo>
                  <a:cubicBezTo>
                    <a:pt x="301" y="105"/>
                    <a:pt x="457" y="118"/>
                    <a:pt x="457" y="262"/>
                  </a:cubicBezTo>
                  <a:cubicBezTo>
                    <a:pt x="469" y="380"/>
                    <a:pt x="374" y="487"/>
                    <a:pt x="259" y="487"/>
                  </a:cubicBezTo>
                  <a:cubicBezTo>
                    <a:pt x="247" y="487"/>
                    <a:pt x="235" y="486"/>
                    <a:pt x="222" y="484"/>
                  </a:cubicBezTo>
                  <a:lnTo>
                    <a:pt x="118" y="484"/>
                  </a:lnTo>
                  <a:lnTo>
                    <a:pt x="118" y="235"/>
                  </a:lnTo>
                  <a:lnTo>
                    <a:pt x="118" y="105"/>
                  </a:lnTo>
                  <a:close/>
                  <a:moveTo>
                    <a:pt x="52" y="0"/>
                  </a:moveTo>
                  <a:cubicBezTo>
                    <a:pt x="26" y="0"/>
                    <a:pt x="0" y="26"/>
                    <a:pt x="0" y="66"/>
                  </a:cubicBezTo>
                  <a:cubicBezTo>
                    <a:pt x="0" y="79"/>
                    <a:pt x="0" y="92"/>
                    <a:pt x="0" y="105"/>
                  </a:cubicBezTo>
                  <a:lnTo>
                    <a:pt x="0" y="706"/>
                  </a:lnTo>
                  <a:cubicBezTo>
                    <a:pt x="0" y="719"/>
                    <a:pt x="0" y="732"/>
                    <a:pt x="0" y="745"/>
                  </a:cubicBezTo>
                  <a:cubicBezTo>
                    <a:pt x="0" y="784"/>
                    <a:pt x="39" y="810"/>
                    <a:pt x="79" y="810"/>
                  </a:cubicBezTo>
                  <a:cubicBezTo>
                    <a:pt x="105" y="810"/>
                    <a:pt x="131" y="797"/>
                    <a:pt x="131" y="758"/>
                  </a:cubicBezTo>
                  <a:cubicBezTo>
                    <a:pt x="131" y="732"/>
                    <a:pt x="118" y="693"/>
                    <a:pt x="118" y="667"/>
                  </a:cubicBezTo>
                  <a:lnTo>
                    <a:pt x="118" y="588"/>
                  </a:lnTo>
                  <a:lnTo>
                    <a:pt x="275" y="588"/>
                  </a:lnTo>
                  <a:cubicBezTo>
                    <a:pt x="288" y="680"/>
                    <a:pt x="353" y="810"/>
                    <a:pt x="497" y="810"/>
                  </a:cubicBezTo>
                  <a:cubicBezTo>
                    <a:pt x="601" y="810"/>
                    <a:pt x="666" y="758"/>
                    <a:pt x="666" y="706"/>
                  </a:cubicBezTo>
                  <a:cubicBezTo>
                    <a:pt x="666" y="674"/>
                    <a:pt x="649" y="650"/>
                    <a:pt x="628" y="650"/>
                  </a:cubicBezTo>
                  <a:cubicBezTo>
                    <a:pt x="623" y="650"/>
                    <a:pt x="619" y="651"/>
                    <a:pt x="614" y="654"/>
                  </a:cubicBezTo>
                  <a:cubicBezTo>
                    <a:pt x="601" y="654"/>
                    <a:pt x="575" y="654"/>
                    <a:pt x="575" y="680"/>
                  </a:cubicBezTo>
                  <a:cubicBezTo>
                    <a:pt x="562" y="693"/>
                    <a:pt x="536" y="706"/>
                    <a:pt x="510" y="706"/>
                  </a:cubicBezTo>
                  <a:cubicBezTo>
                    <a:pt x="431" y="706"/>
                    <a:pt x="392" y="640"/>
                    <a:pt x="379" y="575"/>
                  </a:cubicBezTo>
                  <a:cubicBezTo>
                    <a:pt x="510" y="523"/>
                    <a:pt x="588" y="392"/>
                    <a:pt x="575" y="262"/>
                  </a:cubicBezTo>
                  <a:cubicBezTo>
                    <a:pt x="575" y="79"/>
                    <a:pt x="444" y="0"/>
                    <a:pt x="2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43"/>
            <p:cNvSpPr/>
            <p:nvPr/>
          </p:nvSpPr>
          <p:spPr>
            <a:xfrm rot="564998">
              <a:off x="8389846" y="3812282"/>
              <a:ext cx="314814" cy="187173"/>
            </a:xfrm>
            <a:custGeom>
              <a:avLst/>
              <a:gdLst/>
              <a:ahLst/>
              <a:cxnLst/>
              <a:rect l="l" t="t" r="r" b="b"/>
              <a:pathLst>
                <a:path w="5357" h="3185" extrusionOk="0">
                  <a:moveTo>
                    <a:pt x="0" y="1"/>
                  </a:moveTo>
                  <a:cubicBezTo>
                    <a:pt x="0" y="667"/>
                    <a:pt x="157" y="1333"/>
                    <a:pt x="445" y="1947"/>
                  </a:cubicBezTo>
                  <a:cubicBezTo>
                    <a:pt x="786" y="2605"/>
                    <a:pt x="1389" y="3184"/>
                    <a:pt x="2466" y="3184"/>
                  </a:cubicBezTo>
                  <a:cubicBezTo>
                    <a:pt x="2543" y="3184"/>
                    <a:pt x="2623" y="3181"/>
                    <a:pt x="2705" y="3175"/>
                  </a:cubicBezTo>
                  <a:cubicBezTo>
                    <a:pt x="3737" y="3097"/>
                    <a:pt x="4351" y="2653"/>
                    <a:pt x="4716" y="2117"/>
                  </a:cubicBezTo>
                  <a:cubicBezTo>
                    <a:pt x="5356" y="1189"/>
                    <a:pt x="5226" y="1"/>
                    <a:pt x="52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43"/>
            <p:cNvSpPr/>
            <p:nvPr/>
          </p:nvSpPr>
          <p:spPr>
            <a:xfrm rot="564998">
              <a:off x="8657532" y="3856999"/>
              <a:ext cx="106015" cy="108836"/>
            </a:xfrm>
            <a:custGeom>
              <a:avLst/>
              <a:gdLst/>
              <a:ahLst/>
              <a:cxnLst/>
              <a:rect l="l" t="t" r="r" b="b"/>
              <a:pathLst>
                <a:path w="1804" h="1852" extrusionOk="0">
                  <a:moveTo>
                    <a:pt x="998" y="0"/>
                  </a:moveTo>
                  <a:cubicBezTo>
                    <a:pt x="885" y="0"/>
                    <a:pt x="772" y="24"/>
                    <a:pt x="667" y="75"/>
                  </a:cubicBezTo>
                  <a:cubicBezTo>
                    <a:pt x="432" y="179"/>
                    <a:pt x="223" y="336"/>
                    <a:pt x="66" y="545"/>
                  </a:cubicBezTo>
                  <a:lnTo>
                    <a:pt x="196" y="649"/>
                  </a:lnTo>
                  <a:cubicBezTo>
                    <a:pt x="340" y="466"/>
                    <a:pt x="523" y="323"/>
                    <a:pt x="732" y="231"/>
                  </a:cubicBezTo>
                  <a:cubicBezTo>
                    <a:pt x="824" y="188"/>
                    <a:pt x="924" y="166"/>
                    <a:pt x="1024" y="166"/>
                  </a:cubicBezTo>
                  <a:cubicBezTo>
                    <a:pt x="1137" y="166"/>
                    <a:pt x="1249" y="195"/>
                    <a:pt x="1346" y="257"/>
                  </a:cubicBezTo>
                  <a:cubicBezTo>
                    <a:pt x="1542" y="401"/>
                    <a:pt x="1633" y="636"/>
                    <a:pt x="1594" y="871"/>
                  </a:cubicBezTo>
                  <a:cubicBezTo>
                    <a:pt x="1503" y="1224"/>
                    <a:pt x="1241" y="1525"/>
                    <a:pt x="889" y="1642"/>
                  </a:cubicBezTo>
                  <a:cubicBezTo>
                    <a:pt x="771" y="1672"/>
                    <a:pt x="646" y="1686"/>
                    <a:pt x="525" y="1686"/>
                  </a:cubicBezTo>
                  <a:cubicBezTo>
                    <a:pt x="485" y="1686"/>
                    <a:pt x="445" y="1685"/>
                    <a:pt x="405" y="1681"/>
                  </a:cubicBezTo>
                  <a:lnTo>
                    <a:pt x="0" y="1681"/>
                  </a:lnTo>
                  <a:lnTo>
                    <a:pt x="0" y="1851"/>
                  </a:lnTo>
                  <a:lnTo>
                    <a:pt x="484" y="1851"/>
                  </a:lnTo>
                  <a:cubicBezTo>
                    <a:pt x="641" y="1851"/>
                    <a:pt x="784" y="1838"/>
                    <a:pt x="941" y="1799"/>
                  </a:cubicBezTo>
                  <a:cubicBezTo>
                    <a:pt x="1072" y="1747"/>
                    <a:pt x="1202" y="1681"/>
                    <a:pt x="1320" y="1590"/>
                  </a:cubicBezTo>
                  <a:cubicBezTo>
                    <a:pt x="1542" y="1420"/>
                    <a:pt x="1699" y="1172"/>
                    <a:pt x="1751" y="884"/>
                  </a:cubicBezTo>
                  <a:cubicBezTo>
                    <a:pt x="1803" y="597"/>
                    <a:pt x="1686" y="297"/>
                    <a:pt x="1437" y="127"/>
                  </a:cubicBezTo>
                  <a:cubicBezTo>
                    <a:pt x="1302" y="44"/>
                    <a:pt x="1150" y="0"/>
                    <a:pt x="9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43"/>
            <p:cNvSpPr/>
            <p:nvPr/>
          </p:nvSpPr>
          <p:spPr>
            <a:xfrm rot="564998">
              <a:off x="8406654" y="3918190"/>
              <a:ext cx="251111" cy="72753"/>
            </a:xfrm>
            <a:custGeom>
              <a:avLst/>
              <a:gdLst/>
              <a:ahLst/>
              <a:cxnLst/>
              <a:rect l="l" t="t" r="r" b="b"/>
              <a:pathLst>
                <a:path w="4273" h="1238" extrusionOk="0">
                  <a:moveTo>
                    <a:pt x="1" y="0"/>
                  </a:moveTo>
                  <a:cubicBezTo>
                    <a:pt x="342" y="658"/>
                    <a:pt x="945" y="1237"/>
                    <a:pt x="2022" y="1237"/>
                  </a:cubicBezTo>
                  <a:cubicBezTo>
                    <a:pt x="2099" y="1237"/>
                    <a:pt x="2179" y="1234"/>
                    <a:pt x="2261" y="1228"/>
                  </a:cubicBezTo>
                  <a:cubicBezTo>
                    <a:pt x="3293" y="1150"/>
                    <a:pt x="3907" y="706"/>
                    <a:pt x="4272" y="170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43"/>
            <p:cNvSpPr/>
            <p:nvPr/>
          </p:nvSpPr>
          <p:spPr>
            <a:xfrm rot="564998">
              <a:off x="8458562" y="4104566"/>
              <a:ext cx="99081" cy="60706"/>
            </a:xfrm>
            <a:custGeom>
              <a:avLst/>
              <a:gdLst/>
              <a:ahLst/>
              <a:cxnLst/>
              <a:rect l="l" t="t" r="r" b="b"/>
              <a:pathLst>
                <a:path w="1686" h="1033" extrusionOk="0">
                  <a:moveTo>
                    <a:pt x="0" y="1032"/>
                  </a:moveTo>
                  <a:cubicBezTo>
                    <a:pt x="0" y="1032"/>
                    <a:pt x="0" y="1032"/>
                    <a:pt x="0" y="1032"/>
                  </a:cubicBezTo>
                  <a:lnTo>
                    <a:pt x="0" y="1032"/>
                  </a:lnTo>
                  <a:close/>
                  <a:moveTo>
                    <a:pt x="889" y="0"/>
                  </a:moveTo>
                  <a:lnTo>
                    <a:pt x="366" y="601"/>
                  </a:lnTo>
                  <a:lnTo>
                    <a:pt x="0" y="1032"/>
                  </a:lnTo>
                  <a:lnTo>
                    <a:pt x="0" y="1032"/>
                  </a:lnTo>
                  <a:cubicBezTo>
                    <a:pt x="8" y="1028"/>
                    <a:pt x="192" y="1026"/>
                    <a:pt x="437" y="1026"/>
                  </a:cubicBezTo>
                  <a:cubicBezTo>
                    <a:pt x="936" y="1026"/>
                    <a:pt x="1685" y="1032"/>
                    <a:pt x="1685" y="1032"/>
                  </a:cubicBezTo>
                  <a:lnTo>
                    <a:pt x="1189" y="392"/>
                  </a:lnTo>
                  <a:lnTo>
                    <a:pt x="88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43"/>
            <p:cNvSpPr/>
            <p:nvPr/>
          </p:nvSpPr>
          <p:spPr>
            <a:xfrm rot="564998">
              <a:off x="8482132" y="4097302"/>
              <a:ext cx="48365" cy="36142"/>
            </a:xfrm>
            <a:custGeom>
              <a:avLst/>
              <a:gdLst/>
              <a:ahLst/>
              <a:cxnLst/>
              <a:rect l="l" t="t" r="r" b="b"/>
              <a:pathLst>
                <a:path w="823" h="615" extrusionOk="0">
                  <a:moveTo>
                    <a:pt x="523" y="0"/>
                  </a:moveTo>
                  <a:lnTo>
                    <a:pt x="0" y="614"/>
                  </a:lnTo>
                  <a:lnTo>
                    <a:pt x="823" y="392"/>
                  </a:lnTo>
                  <a:lnTo>
                    <a:pt x="523" y="0"/>
                  </a:lnTo>
                  <a:close/>
                </a:path>
              </a:pathLst>
            </a:custGeom>
            <a:solidFill>
              <a:srgbClr val="5A2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43"/>
            <p:cNvSpPr/>
            <p:nvPr/>
          </p:nvSpPr>
          <p:spPr>
            <a:xfrm rot="564998">
              <a:off x="8363732" y="3943769"/>
              <a:ext cx="329153" cy="187114"/>
            </a:xfrm>
            <a:custGeom>
              <a:avLst/>
              <a:gdLst/>
              <a:ahLst/>
              <a:cxnLst/>
              <a:rect l="l" t="t" r="r" b="b"/>
              <a:pathLst>
                <a:path w="5601" h="3184" extrusionOk="0">
                  <a:moveTo>
                    <a:pt x="74" y="1"/>
                  </a:moveTo>
                  <a:cubicBezTo>
                    <a:pt x="74" y="1"/>
                    <a:pt x="0" y="3183"/>
                    <a:pt x="2550" y="3183"/>
                  </a:cubicBezTo>
                  <a:cubicBezTo>
                    <a:pt x="2624" y="3183"/>
                    <a:pt x="2700" y="3181"/>
                    <a:pt x="2779" y="3175"/>
                  </a:cubicBezTo>
                  <a:cubicBezTo>
                    <a:pt x="5600" y="2966"/>
                    <a:pt x="5300" y="1"/>
                    <a:pt x="53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43"/>
            <p:cNvSpPr/>
            <p:nvPr/>
          </p:nvSpPr>
          <p:spPr>
            <a:xfrm rot="564998">
              <a:off x="8635776" y="3988316"/>
              <a:ext cx="106015" cy="108542"/>
            </a:xfrm>
            <a:custGeom>
              <a:avLst/>
              <a:gdLst/>
              <a:ahLst/>
              <a:cxnLst/>
              <a:rect l="l" t="t" r="r" b="b"/>
              <a:pathLst>
                <a:path w="1804" h="1847" extrusionOk="0">
                  <a:moveTo>
                    <a:pt x="1004" y="1"/>
                  </a:moveTo>
                  <a:cubicBezTo>
                    <a:pt x="889" y="1"/>
                    <a:pt x="774" y="24"/>
                    <a:pt x="667" y="69"/>
                  </a:cubicBezTo>
                  <a:cubicBezTo>
                    <a:pt x="432" y="174"/>
                    <a:pt x="223" y="344"/>
                    <a:pt x="66" y="540"/>
                  </a:cubicBezTo>
                  <a:lnTo>
                    <a:pt x="196" y="644"/>
                  </a:lnTo>
                  <a:cubicBezTo>
                    <a:pt x="340" y="461"/>
                    <a:pt x="523" y="318"/>
                    <a:pt x="732" y="226"/>
                  </a:cubicBezTo>
                  <a:cubicBezTo>
                    <a:pt x="820" y="185"/>
                    <a:pt x="916" y="165"/>
                    <a:pt x="1012" y="165"/>
                  </a:cubicBezTo>
                  <a:cubicBezTo>
                    <a:pt x="1129" y="165"/>
                    <a:pt x="1245" y="195"/>
                    <a:pt x="1346" y="252"/>
                  </a:cubicBezTo>
                  <a:cubicBezTo>
                    <a:pt x="1542" y="396"/>
                    <a:pt x="1633" y="631"/>
                    <a:pt x="1594" y="866"/>
                  </a:cubicBezTo>
                  <a:cubicBezTo>
                    <a:pt x="1503" y="1232"/>
                    <a:pt x="1241" y="1520"/>
                    <a:pt x="889" y="1637"/>
                  </a:cubicBezTo>
                  <a:cubicBezTo>
                    <a:pt x="771" y="1666"/>
                    <a:pt x="646" y="1681"/>
                    <a:pt x="525" y="1681"/>
                  </a:cubicBezTo>
                  <a:cubicBezTo>
                    <a:pt x="485" y="1681"/>
                    <a:pt x="445" y="1680"/>
                    <a:pt x="405" y="1676"/>
                  </a:cubicBezTo>
                  <a:lnTo>
                    <a:pt x="0" y="1676"/>
                  </a:lnTo>
                  <a:lnTo>
                    <a:pt x="0" y="1846"/>
                  </a:lnTo>
                  <a:lnTo>
                    <a:pt x="484" y="1846"/>
                  </a:lnTo>
                  <a:cubicBezTo>
                    <a:pt x="641" y="1846"/>
                    <a:pt x="784" y="1833"/>
                    <a:pt x="941" y="1794"/>
                  </a:cubicBezTo>
                  <a:cubicBezTo>
                    <a:pt x="1072" y="1755"/>
                    <a:pt x="1202" y="1676"/>
                    <a:pt x="1320" y="1585"/>
                  </a:cubicBezTo>
                  <a:cubicBezTo>
                    <a:pt x="1542" y="1415"/>
                    <a:pt x="1699" y="1167"/>
                    <a:pt x="1751" y="892"/>
                  </a:cubicBezTo>
                  <a:cubicBezTo>
                    <a:pt x="1803" y="592"/>
                    <a:pt x="1686" y="292"/>
                    <a:pt x="1437" y="122"/>
                  </a:cubicBezTo>
                  <a:cubicBezTo>
                    <a:pt x="1304" y="40"/>
                    <a:pt x="1154" y="1"/>
                    <a:pt x="100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43"/>
            <p:cNvSpPr/>
            <p:nvPr/>
          </p:nvSpPr>
          <p:spPr>
            <a:xfrm rot="564998">
              <a:off x="8653329" y="3608326"/>
              <a:ext cx="120590" cy="118650"/>
            </a:xfrm>
            <a:custGeom>
              <a:avLst/>
              <a:gdLst/>
              <a:ahLst/>
              <a:cxnLst/>
              <a:rect l="l" t="t" r="r" b="b"/>
              <a:pathLst>
                <a:path w="2052" h="2019" extrusionOk="0">
                  <a:moveTo>
                    <a:pt x="1021" y="0"/>
                  </a:moveTo>
                  <a:cubicBezTo>
                    <a:pt x="1003" y="0"/>
                    <a:pt x="987" y="10"/>
                    <a:pt x="981" y="30"/>
                  </a:cubicBezTo>
                  <a:lnTo>
                    <a:pt x="798" y="408"/>
                  </a:lnTo>
                  <a:cubicBezTo>
                    <a:pt x="719" y="578"/>
                    <a:pt x="589" y="709"/>
                    <a:pt x="419" y="787"/>
                  </a:cubicBezTo>
                  <a:lnTo>
                    <a:pt x="40" y="957"/>
                  </a:lnTo>
                  <a:cubicBezTo>
                    <a:pt x="1" y="983"/>
                    <a:pt x="1" y="1035"/>
                    <a:pt x="40" y="1062"/>
                  </a:cubicBezTo>
                  <a:lnTo>
                    <a:pt x="419" y="1231"/>
                  </a:lnTo>
                  <a:cubicBezTo>
                    <a:pt x="589" y="1310"/>
                    <a:pt x="719" y="1453"/>
                    <a:pt x="798" y="1610"/>
                  </a:cubicBezTo>
                  <a:lnTo>
                    <a:pt x="981" y="1989"/>
                  </a:lnTo>
                  <a:cubicBezTo>
                    <a:pt x="987" y="2009"/>
                    <a:pt x="1003" y="2018"/>
                    <a:pt x="1021" y="2018"/>
                  </a:cubicBezTo>
                  <a:cubicBezTo>
                    <a:pt x="1039" y="2018"/>
                    <a:pt x="1059" y="2009"/>
                    <a:pt x="1072" y="1989"/>
                  </a:cubicBezTo>
                  <a:lnTo>
                    <a:pt x="1242" y="1610"/>
                  </a:lnTo>
                  <a:cubicBezTo>
                    <a:pt x="1320" y="1440"/>
                    <a:pt x="1464" y="1310"/>
                    <a:pt x="1621" y="1231"/>
                  </a:cubicBezTo>
                  <a:lnTo>
                    <a:pt x="2013" y="1062"/>
                  </a:lnTo>
                  <a:cubicBezTo>
                    <a:pt x="2052" y="1035"/>
                    <a:pt x="2052" y="983"/>
                    <a:pt x="2013" y="957"/>
                  </a:cubicBezTo>
                  <a:lnTo>
                    <a:pt x="1621" y="787"/>
                  </a:lnTo>
                  <a:cubicBezTo>
                    <a:pt x="1464" y="709"/>
                    <a:pt x="1320" y="578"/>
                    <a:pt x="1242" y="408"/>
                  </a:cubicBezTo>
                  <a:lnTo>
                    <a:pt x="1072" y="30"/>
                  </a:lnTo>
                  <a:cubicBezTo>
                    <a:pt x="1059" y="10"/>
                    <a:pt x="1039" y="0"/>
                    <a:pt x="10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43"/>
            <p:cNvSpPr/>
            <p:nvPr/>
          </p:nvSpPr>
          <p:spPr>
            <a:xfrm rot="564998">
              <a:off x="7891763" y="2921694"/>
              <a:ext cx="120590" cy="118650"/>
            </a:xfrm>
            <a:custGeom>
              <a:avLst/>
              <a:gdLst/>
              <a:ahLst/>
              <a:cxnLst/>
              <a:rect l="l" t="t" r="r" b="b"/>
              <a:pathLst>
                <a:path w="2052" h="2019" extrusionOk="0">
                  <a:moveTo>
                    <a:pt x="1021" y="0"/>
                  </a:moveTo>
                  <a:cubicBezTo>
                    <a:pt x="1003" y="0"/>
                    <a:pt x="987" y="10"/>
                    <a:pt x="980" y="30"/>
                  </a:cubicBezTo>
                  <a:lnTo>
                    <a:pt x="797" y="409"/>
                  </a:lnTo>
                  <a:cubicBezTo>
                    <a:pt x="719" y="579"/>
                    <a:pt x="588" y="709"/>
                    <a:pt x="419" y="788"/>
                  </a:cubicBezTo>
                  <a:lnTo>
                    <a:pt x="40" y="957"/>
                  </a:lnTo>
                  <a:cubicBezTo>
                    <a:pt x="0" y="983"/>
                    <a:pt x="0" y="1036"/>
                    <a:pt x="40" y="1062"/>
                  </a:cubicBezTo>
                  <a:lnTo>
                    <a:pt x="419" y="1232"/>
                  </a:lnTo>
                  <a:cubicBezTo>
                    <a:pt x="588" y="1310"/>
                    <a:pt x="719" y="1454"/>
                    <a:pt x="797" y="1611"/>
                  </a:cubicBezTo>
                  <a:lnTo>
                    <a:pt x="980" y="1989"/>
                  </a:lnTo>
                  <a:cubicBezTo>
                    <a:pt x="987" y="2009"/>
                    <a:pt x="1003" y="2019"/>
                    <a:pt x="1021" y="2019"/>
                  </a:cubicBezTo>
                  <a:cubicBezTo>
                    <a:pt x="1039" y="2019"/>
                    <a:pt x="1059" y="2009"/>
                    <a:pt x="1072" y="1989"/>
                  </a:cubicBezTo>
                  <a:lnTo>
                    <a:pt x="1242" y="1611"/>
                  </a:lnTo>
                  <a:cubicBezTo>
                    <a:pt x="1320" y="1441"/>
                    <a:pt x="1464" y="1310"/>
                    <a:pt x="1620" y="1232"/>
                  </a:cubicBezTo>
                  <a:lnTo>
                    <a:pt x="2012" y="1062"/>
                  </a:lnTo>
                  <a:cubicBezTo>
                    <a:pt x="2051" y="1036"/>
                    <a:pt x="2051" y="983"/>
                    <a:pt x="2012" y="957"/>
                  </a:cubicBezTo>
                  <a:lnTo>
                    <a:pt x="1620" y="788"/>
                  </a:lnTo>
                  <a:cubicBezTo>
                    <a:pt x="1464" y="709"/>
                    <a:pt x="1320" y="579"/>
                    <a:pt x="1242" y="409"/>
                  </a:cubicBezTo>
                  <a:lnTo>
                    <a:pt x="1072" y="30"/>
                  </a:lnTo>
                  <a:cubicBezTo>
                    <a:pt x="1059" y="10"/>
                    <a:pt x="1039" y="0"/>
                    <a:pt x="10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43"/>
            <p:cNvSpPr/>
            <p:nvPr/>
          </p:nvSpPr>
          <p:spPr>
            <a:xfrm rot="564998">
              <a:off x="7828566" y="3471533"/>
              <a:ext cx="120590" cy="118650"/>
            </a:xfrm>
            <a:custGeom>
              <a:avLst/>
              <a:gdLst/>
              <a:ahLst/>
              <a:cxnLst/>
              <a:rect l="l" t="t" r="r" b="b"/>
              <a:pathLst>
                <a:path w="2052" h="2019" extrusionOk="0">
                  <a:moveTo>
                    <a:pt x="1021" y="0"/>
                  </a:moveTo>
                  <a:cubicBezTo>
                    <a:pt x="1003" y="0"/>
                    <a:pt x="987" y="10"/>
                    <a:pt x="981" y="30"/>
                  </a:cubicBezTo>
                  <a:lnTo>
                    <a:pt x="798" y="408"/>
                  </a:lnTo>
                  <a:cubicBezTo>
                    <a:pt x="719" y="578"/>
                    <a:pt x="589" y="709"/>
                    <a:pt x="419" y="787"/>
                  </a:cubicBezTo>
                  <a:lnTo>
                    <a:pt x="40" y="957"/>
                  </a:lnTo>
                  <a:cubicBezTo>
                    <a:pt x="1" y="983"/>
                    <a:pt x="1" y="1035"/>
                    <a:pt x="40" y="1062"/>
                  </a:cubicBezTo>
                  <a:lnTo>
                    <a:pt x="419" y="1231"/>
                  </a:lnTo>
                  <a:cubicBezTo>
                    <a:pt x="589" y="1310"/>
                    <a:pt x="719" y="1453"/>
                    <a:pt x="798" y="1610"/>
                  </a:cubicBezTo>
                  <a:lnTo>
                    <a:pt x="981" y="1989"/>
                  </a:lnTo>
                  <a:cubicBezTo>
                    <a:pt x="987" y="2009"/>
                    <a:pt x="1003" y="2018"/>
                    <a:pt x="1021" y="2018"/>
                  </a:cubicBezTo>
                  <a:cubicBezTo>
                    <a:pt x="1039" y="2018"/>
                    <a:pt x="1059" y="2009"/>
                    <a:pt x="1072" y="1989"/>
                  </a:cubicBezTo>
                  <a:lnTo>
                    <a:pt x="1242" y="1610"/>
                  </a:lnTo>
                  <a:cubicBezTo>
                    <a:pt x="1320" y="1440"/>
                    <a:pt x="1464" y="1310"/>
                    <a:pt x="1621" y="1231"/>
                  </a:cubicBezTo>
                  <a:lnTo>
                    <a:pt x="2013" y="1062"/>
                  </a:lnTo>
                  <a:cubicBezTo>
                    <a:pt x="2052" y="1035"/>
                    <a:pt x="2052" y="983"/>
                    <a:pt x="2013" y="957"/>
                  </a:cubicBezTo>
                  <a:lnTo>
                    <a:pt x="1621" y="787"/>
                  </a:lnTo>
                  <a:cubicBezTo>
                    <a:pt x="1464" y="709"/>
                    <a:pt x="1320" y="578"/>
                    <a:pt x="1242" y="408"/>
                  </a:cubicBezTo>
                  <a:lnTo>
                    <a:pt x="1072" y="30"/>
                  </a:lnTo>
                  <a:cubicBezTo>
                    <a:pt x="1059" y="10"/>
                    <a:pt x="1039" y="0"/>
                    <a:pt x="10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43"/>
            <p:cNvSpPr/>
            <p:nvPr/>
          </p:nvSpPr>
          <p:spPr>
            <a:xfrm rot="564998">
              <a:off x="7653022" y="4536326"/>
              <a:ext cx="120590" cy="119473"/>
            </a:xfrm>
            <a:custGeom>
              <a:avLst/>
              <a:gdLst/>
              <a:ahLst/>
              <a:cxnLst/>
              <a:rect l="l" t="t" r="r" b="b"/>
              <a:pathLst>
                <a:path w="2052" h="2033" extrusionOk="0">
                  <a:moveTo>
                    <a:pt x="1026" y="1"/>
                  </a:moveTo>
                  <a:cubicBezTo>
                    <a:pt x="1007" y="1"/>
                    <a:pt x="987" y="11"/>
                    <a:pt x="981" y="30"/>
                  </a:cubicBezTo>
                  <a:lnTo>
                    <a:pt x="798" y="422"/>
                  </a:lnTo>
                  <a:cubicBezTo>
                    <a:pt x="719" y="579"/>
                    <a:pt x="589" y="722"/>
                    <a:pt x="419" y="801"/>
                  </a:cubicBezTo>
                  <a:lnTo>
                    <a:pt x="40" y="971"/>
                  </a:lnTo>
                  <a:cubicBezTo>
                    <a:pt x="1" y="997"/>
                    <a:pt x="1" y="1049"/>
                    <a:pt x="40" y="1062"/>
                  </a:cubicBezTo>
                  <a:lnTo>
                    <a:pt x="419" y="1245"/>
                  </a:lnTo>
                  <a:cubicBezTo>
                    <a:pt x="589" y="1323"/>
                    <a:pt x="719" y="1454"/>
                    <a:pt x="798" y="1624"/>
                  </a:cubicBezTo>
                  <a:lnTo>
                    <a:pt x="981" y="2003"/>
                  </a:lnTo>
                  <a:cubicBezTo>
                    <a:pt x="987" y="2022"/>
                    <a:pt x="1007" y="2032"/>
                    <a:pt x="1026" y="2032"/>
                  </a:cubicBezTo>
                  <a:cubicBezTo>
                    <a:pt x="1046" y="2032"/>
                    <a:pt x="1065" y="2022"/>
                    <a:pt x="1072" y="2003"/>
                  </a:cubicBezTo>
                  <a:lnTo>
                    <a:pt x="1242" y="1624"/>
                  </a:lnTo>
                  <a:cubicBezTo>
                    <a:pt x="1320" y="1454"/>
                    <a:pt x="1464" y="1323"/>
                    <a:pt x="1621" y="1245"/>
                  </a:cubicBezTo>
                  <a:lnTo>
                    <a:pt x="2013" y="1075"/>
                  </a:lnTo>
                  <a:cubicBezTo>
                    <a:pt x="2052" y="1062"/>
                    <a:pt x="2052" y="984"/>
                    <a:pt x="2013" y="971"/>
                  </a:cubicBezTo>
                  <a:lnTo>
                    <a:pt x="1634" y="801"/>
                  </a:lnTo>
                  <a:cubicBezTo>
                    <a:pt x="1464" y="722"/>
                    <a:pt x="1333" y="579"/>
                    <a:pt x="1255" y="422"/>
                  </a:cubicBezTo>
                  <a:lnTo>
                    <a:pt x="1072" y="30"/>
                  </a:lnTo>
                  <a:cubicBezTo>
                    <a:pt x="1065" y="11"/>
                    <a:pt x="1046" y="1"/>
                    <a:pt x="10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43"/>
            <p:cNvSpPr/>
            <p:nvPr/>
          </p:nvSpPr>
          <p:spPr>
            <a:xfrm rot="564998">
              <a:off x="7206201" y="3545705"/>
              <a:ext cx="120531" cy="118650"/>
            </a:xfrm>
            <a:custGeom>
              <a:avLst/>
              <a:gdLst/>
              <a:ahLst/>
              <a:cxnLst/>
              <a:rect l="l" t="t" r="r" b="b"/>
              <a:pathLst>
                <a:path w="2051" h="2019" extrusionOk="0">
                  <a:moveTo>
                    <a:pt x="1030" y="1"/>
                  </a:moveTo>
                  <a:cubicBezTo>
                    <a:pt x="1012" y="1"/>
                    <a:pt x="993" y="10"/>
                    <a:pt x="980" y="30"/>
                  </a:cubicBezTo>
                  <a:lnTo>
                    <a:pt x="810" y="409"/>
                  </a:lnTo>
                  <a:cubicBezTo>
                    <a:pt x="732" y="579"/>
                    <a:pt x="588" y="709"/>
                    <a:pt x="431" y="788"/>
                  </a:cubicBezTo>
                  <a:lnTo>
                    <a:pt x="52" y="957"/>
                  </a:lnTo>
                  <a:cubicBezTo>
                    <a:pt x="0" y="984"/>
                    <a:pt x="0" y="1036"/>
                    <a:pt x="52" y="1062"/>
                  </a:cubicBezTo>
                  <a:lnTo>
                    <a:pt x="431" y="1232"/>
                  </a:lnTo>
                  <a:cubicBezTo>
                    <a:pt x="601" y="1310"/>
                    <a:pt x="732" y="1454"/>
                    <a:pt x="810" y="1611"/>
                  </a:cubicBezTo>
                  <a:lnTo>
                    <a:pt x="993" y="1989"/>
                  </a:lnTo>
                  <a:cubicBezTo>
                    <a:pt x="999" y="2009"/>
                    <a:pt x="1016" y="2019"/>
                    <a:pt x="1034" y="2019"/>
                  </a:cubicBezTo>
                  <a:cubicBezTo>
                    <a:pt x="1052" y="2019"/>
                    <a:pt x="1071" y="2009"/>
                    <a:pt x="1084" y="1989"/>
                  </a:cubicBezTo>
                  <a:lnTo>
                    <a:pt x="1254" y="1611"/>
                  </a:lnTo>
                  <a:cubicBezTo>
                    <a:pt x="1332" y="1441"/>
                    <a:pt x="1476" y="1310"/>
                    <a:pt x="1633" y="1232"/>
                  </a:cubicBezTo>
                  <a:lnTo>
                    <a:pt x="2025" y="1062"/>
                  </a:lnTo>
                  <a:cubicBezTo>
                    <a:pt x="2051" y="1036"/>
                    <a:pt x="2051" y="984"/>
                    <a:pt x="2012" y="957"/>
                  </a:cubicBezTo>
                  <a:lnTo>
                    <a:pt x="1633" y="788"/>
                  </a:lnTo>
                  <a:cubicBezTo>
                    <a:pt x="1463" y="709"/>
                    <a:pt x="1332" y="579"/>
                    <a:pt x="1254" y="409"/>
                  </a:cubicBezTo>
                  <a:lnTo>
                    <a:pt x="1071" y="30"/>
                  </a:lnTo>
                  <a:cubicBezTo>
                    <a:pt x="1065" y="10"/>
                    <a:pt x="1048" y="1"/>
                    <a:pt x="103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21" name="Google Shape;1321;p43"/>
          <p:cNvSpPr/>
          <p:nvPr/>
        </p:nvSpPr>
        <p:spPr>
          <a:xfrm rot="-554260">
            <a:off x="1605224" y="3791297"/>
            <a:ext cx="198698" cy="196817"/>
          </a:xfrm>
          <a:custGeom>
            <a:avLst/>
            <a:gdLst/>
            <a:ahLst/>
            <a:cxnLst/>
            <a:rect l="l" t="t" r="r" b="b"/>
            <a:pathLst>
              <a:path w="2118" h="2098" extrusionOk="0">
                <a:moveTo>
                  <a:pt x="1052" y="1"/>
                </a:moveTo>
                <a:cubicBezTo>
                  <a:pt x="1033" y="1"/>
                  <a:pt x="1013" y="10"/>
                  <a:pt x="1007" y="30"/>
                </a:cubicBezTo>
                <a:lnTo>
                  <a:pt x="824" y="422"/>
                </a:lnTo>
                <a:cubicBezTo>
                  <a:pt x="745" y="592"/>
                  <a:pt x="602" y="735"/>
                  <a:pt x="432" y="814"/>
                </a:cubicBezTo>
                <a:lnTo>
                  <a:pt x="40" y="997"/>
                </a:lnTo>
                <a:cubicBezTo>
                  <a:pt x="1" y="1023"/>
                  <a:pt x="1" y="1075"/>
                  <a:pt x="40" y="1101"/>
                </a:cubicBezTo>
                <a:lnTo>
                  <a:pt x="432" y="1284"/>
                </a:lnTo>
                <a:cubicBezTo>
                  <a:pt x="602" y="1363"/>
                  <a:pt x="745" y="1493"/>
                  <a:pt x="824" y="1676"/>
                </a:cubicBezTo>
                <a:lnTo>
                  <a:pt x="1007" y="2068"/>
                </a:lnTo>
                <a:cubicBezTo>
                  <a:pt x="1013" y="2088"/>
                  <a:pt x="1033" y="2097"/>
                  <a:pt x="1052" y="2097"/>
                </a:cubicBezTo>
                <a:cubicBezTo>
                  <a:pt x="1072" y="2097"/>
                  <a:pt x="1092" y="2088"/>
                  <a:pt x="1098" y="2068"/>
                </a:cubicBezTo>
                <a:lnTo>
                  <a:pt x="1281" y="1676"/>
                </a:lnTo>
                <a:cubicBezTo>
                  <a:pt x="1359" y="1493"/>
                  <a:pt x="1503" y="1363"/>
                  <a:pt x="1673" y="1284"/>
                </a:cubicBezTo>
                <a:lnTo>
                  <a:pt x="2065" y="1101"/>
                </a:lnTo>
                <a:cubicBezTo>
                  <a:pt x="2117" y="1075"/>
                  <a:pt x="2117" y="1023"/>
                  <a:pt x="2065" y="997"/>
                </a:cubicBezTo>
                <a:lnTo>
                  <a:pt x="1673" y="814"/>
                </a:lnTo>
                <a:cubicBezTo>
                  <a:pt x="1503" y="735"/>
                  <a:pt x="1359" y="592"/>
                  <a:pt x="1281" y="422"/>
                </a:cubicBezTo>
                <a:lnTo>
                  <a:pt x="1098" y="30"/>
                </a:lnTo>
                <a:cubicBezTo>
                  <a:pt x="1092" y="10"/>
                  <a:pt x="1072" y="1"/>
                  <a:pt x="105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153738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" name="Google Shape;780;p35"/>
          <p:cNvSpPr txBox="1">
            <a:spLocks noGrp="1"/>
          </p:cNvSpPr>
          <p:nvPr>
            <p:ph type="title"/>
          </p:nvPr>
        </p:nvSpPr>
        <p:spPr>
          <a:xfrm>
            <a:off x="777150" y="272965"/>
            <a:ext cx="7589700" cy="467100"/>
          </a:xfrm>
          <a:prstGeom prst="rect">
            <a:avLst/>
          </a:prstGeom>
        </p:spPr>
        <p:txBody>
          <a:bodyPr spcFirstLastPara="1" wrap="square" lIns="91425" tIns="0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dirty="0"/>
              <a:t>Odd one out</a:t>
            </a:r>
            <a:endParaRPr sz="5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42A588E-4A83-7CD9-3DAB-E713820F8C6E}"/>
              </a:ext>
            </a:extLst>
          </p:cNvPr>
          <p:cNvSpPr/>
          <p:nvPr/>
        </p:nvSpPr>
        <p:spPr>
          <a:xfrm>
            <a:off x="5226148" y="1026942"/>
            <a:ext cx="1962443" cy="28135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C973262-8FDA-AB32-FFBE-7DE0E606E130}"/>
              </a:ext>
            </a:extLst>
          </p:cNvPr>
          <p:cNvSpPr/>
          <p:nvPr/>
        </p:nvSpPr>
        <p:spPr>
          <a:xfrm>
            <a:off x="7544974" y="1826456"/>
            <a:ext cx="1465383" cy="28135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1E1741E-C6A1-4FB5-A2D2-A6AF9A229445}"/>
              </a:ext>
            </a:extLst>
          </p:cNvPr>
          <p:cNvSpPr/>
          <p:nvPr/>
        </p:nvSpPr>
        <p:spPr>
          <a:xfrm>
            <a:off x="504092" y="2628021"/>
            <a:ext cx="1479453" cy="28135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FB6522-7B30-C0FA-3A1D-8E56C2D1D1FB}"/>
              </a:ext>
            </a:extLst>
          </p:cNvPr>
          <p:cNvSpPr/>
          <p:nvPr/>
        </p:nvSpPr>
        <p:spPr>
          <a:xfrm>
            <a:off x="2792389" y="3458307"/>
            <a:ext cx="1055125" cy="28135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AEB122-F4A2-3268-263F-87935EED9A71}"/>
              </a:ext>
            </a:extLst>
          </p:cNvPr>
          <p:cNvSpPr/>
          <p:nvPr/>
        </p:nvSpPr>
        <p:spPr>
          <a:xfrm>
            <a:off x="2792389" y="4277054"/>
            <a:ext cx="1216903" cy="28135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4470BF2-FA87-6B26-C400-8B3472927722}"/>
              </a:ext>
            </a:extLst>
          </p:cNvPr>
          <p:cNvSpPr txBox="1"/>
          <p:nvPr/>
        </p:nvSpPr>
        <p:spPr>
          <a:xfrm>
            <a:off x="225360" y="970723"/>
            <a:ext cx="9058944" cy="40688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effectLst/>
                <a:latin typeface="Nunito "/>
                <a:ea typeface="Calibri" panose="020F0502020204030204" pitchFamily="34" charset="0"/>
              </a:rPr>
              <a:t>1. A. cottage	             B. apartment	       C. washing machine	D. villa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    </a:t>
            </a:r>
            <a:r>
              <a:rPr lang="en-US" sz="1600" dirty="0" err="1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nhà</a:t>
            </a:r>
            <a:r>
              <a:rPr lang="en-US" sz="1600" dirty="0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tranh</a:t>
            </a:r>
            <a:r>
              <a:rPr lang="en-US" sz="1600" dirty="0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                                  </a:t>
            </a:r>
            <a:r>
              <a:rPr lang="en-US" sz="1600" dirty="0" err="1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căn</a:t>
            </a:r>
            <a:r>
              <a:rPr lang="en-US" sz="1600" dirty="0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hộ</a:t>
            </a:r>
            <a:r>
              <a:rPr lang="en-US" sz="1600" dirty="0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                                      </a:t>
            </a:r>
            <a:r>
              <a:rPr lang="en-US" sz="1600" dirty="0" err="1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máy</a:t>
            </a:r>
            <a:r>
              <a:rPr lang="en-US" sz="1600" dirty="0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giặt</a:t>
            </a:r>
            <a:r>
              <a:rPr lang="en-US" sz="1600" dirty="0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                    </a:t>
            </a:r>
            <a:r>
              <a:rPr lang="en-US" sz="1600" dirty="0" err="1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biệt</a:t>
            </a:r>
            <a:r>
              <a:rPr lang="en-US" sz="1600" dirty="0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thư</a:t>
            </a:r>
            <a:endParaRPr lang="en-US" sz="1600" dirty="0">
              <a:solidFill>
                <a:srgbClr val="FF0000"/>
              </a:solidFill>
              <a:effectLst/>
              <a:latin typeface="Nunito 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effectLst/>
                <a:latin typeface="Nunito "/>
                <a:ea typeface="Calibri" panose="020F0502020204030204" pitchFamily="34" charset="0"/>
              </a:rPr>
              <a:t>2. A. microwave	             B. dishwasher	       C. fridge		D. stilt house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       </a:t>
            </a:r>
            <a:r>
              <a:rPr lang="en-US" sz="1600" dirty="0" err="1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lò</a:t>
            </a:r>
            <a:r>
              <a:rPr lang="en-US" sz="1600" dirty="0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 vi </a:t>
            </a:r>
            <a:r>
              <a:rPr lang="en-US" sz="1600" dirty="0" err="1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sóng</a:t>
            </a:r>
            <a:r>
              <a:rPr lang="en-US" sz="1600" dirty="0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                          </a:t>
            </a:r>
            <a:r>
              <a:rPr lang="en-US" sz="1600" dirty="0" err="1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máy</a:t>
            </a:r>
            <a:r>
              <a:rPr lang="en-US" sz="1600" dirty="0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rửa</a:t>
            </a:r>
            <a:r>
              <a:rPr lang="en-US" sz="1600" dirty="0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bát</a:t>
            </a:r>
            <a:r>
              <a:rPr lang="en-US" sz="1600" dirty="0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                        </a:t>
            </a:r>
            <a:r>
              <a:rPr lang="en-US" sz="1600" dirty="0" err="1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tủ</a:t>
            </a:r>
            <a:r>
              <a:rPr lang="en-US" sz="1600" dirty="0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lạnh</a:t>
            </a:r>
            <a:r>
              <a:rPr lang="en-US" sz="1600" dirty="0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                                     </a:t>
            </a:r>
            <a:r>
              <a:rPr lang="en-US" sz="1600" dirty="0" err="1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sàn</a:t>
            </a:r>
            <a:r>
              <a:rPr lang="en-US" sz="1600" dirty="0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nhà</a:t>
            </a:r>
            <a:r>
              <a:rPr lang="en-US" sz="1600" dirty="0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effectLst/>
                <a:latin typeface="Nunito "/>
                <a:ea typeface="Calibri" panose="020F0502020204030204" pitchFamily="34" charset="0"/>
              </a:rPr>
              <a:t>3. A. wireless TV	             B. houseboat	       C. palace		D. skyscraper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    TV</a:t>
            </a:r>
            <a:r>
              <a:rPr lang="en-US" sz="1600" dirty="0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không</a:t>
            </a:r>
            <a:r>
              <a:rPr lang="en-US" sz="1600" dirty="0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dây</a:t>
            </a:r>
            <a:r>
              <a:rPr lang="en-US" sz="1600" dirty="0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                      </a:t>
            </a:r>
            <a:r>
              <a:rPr lang="en-US" sz="1600" dirty="0" err="1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nhà</a:t>
            </a:r>
            <a:r>
              <a:rPr lang="en-US" sz="1600" dirty="0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thuyền</a:t>
            </a:r>
            <a:r>
              <a:rPr lang="en-US" sz="1600" dirty="0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                        </a:t>
            </a:r>
            <a:r>
              <a:rPr lang="en-US" sz="1600" dirty="0" err="1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cung</a:t>
            </a:r>
            <a:r>
              <a:rPr lang="en-US" sz="1600" dirty="0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điện</a:t>
            </a:r>
            <a:r>
              <a:rPr lang="en-US" sz="1600" dirty="0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                           </a:t>
            </a:r>
            <a:r>
              <a:rPr lang="en-US" sz="1600" dirty="0" err="1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tòa</a:t>
            </a:r>
            <a:r>
              <a:rPr lang="en-US" sz="1600" dirty="0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nhà</a:t>
            </a:r>
            <a:r>
              <a:rPr lang="en-US" sz="1600" dirty="0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chọc</a:t>
            </a:r>
            <a:r>
              <a:rPr lang="en-US" sz="1600" dirty="0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trời</a:t>
            </a:r>
            <a:r>
              <a:rPr lang="en-US" sz="1600" dirty="0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effectLst/>
                <a:latin typeface="Nunito "/>
                <a:ea typeface="Calibri" panose="020F0502020204030204" pitchFamily="34" charset="0"/>
              </a:rPr>
              <a:t>4. A. village	             B. balcony		       C. city		D. countryside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       </a:t>
            </a:r>
            <a:r>
              <a:rPr lang="en-US" sz="1600" dirty="0" err="1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làng</a:t>
            </a:r>
            <a:r>
              <a:rPr lang="en-US" sz="1600" dirty="0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                                  ban </a:t>
            </a:r>
            <a:r>
              <a:rPr lang="en-US" sz="1600" dirty="0" err="1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công</a:t>
            </a:r>
            <a:r>
              <a:rPr lang="en-US" sz="1600" dirty="0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                            </a:t>
            </a:r>
            <a:r>
              <a:rPr lang="en-US" sz="1600" dirty="0" err="1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thành</a:t>
            </a:r>
            <a:r>
              <a:rPr lang="en-US" sz="1600" dirty="0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phố</a:t>
            </a:r>
            <a:r>
              <a:rPr lang="en-US" sz="1600" dirty="0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                                </a:t>
            </a:r>
            <a:r>
              <a:rPr lang="en-US" sz="1600" dirty="0" err="1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nông</a:t>
            </a:r>
            <a:r>
              <a:rPr lang="en-US" sz="1600" dirty="0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thôn</a:t>
            </a:r>
            <a:r>
              <a:rPr lang="en-US" sz="1600" dirty="0">
                <a:solidFill>
                  <a:srgbClr val="FF0000"/>
                </a:solidFill>
                <a:effectLst/>
                <a:latin typeface="Nunito "/>
                <a:ea typeface="Calibri" panose="020F0502020204030204" pitchFamily="34" charset="0"/>
              </a:rPr>
              <a:t>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effectLst/>
                <a:latin typeface="Nunito "/>
                <a:ea typeface="Calibri" panose="020F0502020204030204" pitchFamily="34" charset="0"/>
              </a:rPr>
              <a:t>5. A. bedroom	             B. computer		       C. living room		D. kitchen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    </a:t>
            </a:r>
            <a:r>
              <a:rPr lang="en-US" sz="1600" dirty="0" err="1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phòng</a:t>
            </a:r>
            <a:r>
              <a:rPr lang="en-US" sz="1600" dirty="0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ngủ</a:t>
            </a:r>
            <a:r>
              <a:rPr lang="en-US" sz="1600" dirty="0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                            </a:t>
            </a:r>
            <a:r>
              <a:rPr lang="en-US" sz="1600" dirty="0" err="1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máy</a:t>
            </a:r>
            <a:r>
              <a:rPr lang="en-US" sz="1600" dirty="0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tính</a:t>
            </a:r>
            <a:r>
              <a:rPr lang="en-US" sz="1600" dirty="0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                                </a:t>
            </a:r>
            <a:r>
              <a:rPr lang="en-US" sz="1600" dirty="0" err="1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phòng</a:t>
            </a:r>
            <a:r>
              <a:rPr lang="en-US" sz="1600" dirty="0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khách</a:t>
            </a:r>
            <a:r>
              <a:rPr lang="en-US" sz="1600" dirty="0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                       </a:t>
            </a:r>
            <a:r>
              <a:rPr lang="en-US" sz="1600" dirty="0" err="1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nhà</a:t>
            </a:r>
            <a:r>
              <a:rPr lang="en-US" sz="1600" dirty="0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bếp</a:t>
            </a:r>
            <a:r>
              <a:rPr lang="en-US" sz="1600" dirty="0">
                <a:solidFill>
                  <a:srgbClr val="FF0000"/>
                </a:solidFill>
                <a:latin typeface="Nunito "/>
                <a:ea typeface="Calibri" panose="020F0502020204030204" pitchFamily="34" charset="0"/>
              </a:rPr>
              <a:t> </a:t>
            </a:r>
            <a:endParaRPr lang="en-US" sz="1600" dirty="0">
              <a:solidFill>
                <a:srgbClr val="FF0000"/>
              </a:solidFill>
              <a:effectLst/>
              <a:latin typeface="Nunito "/>
              <a:ea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" name="Google Shape;1187;p40"/>
          <p:cNvSpPr txBox="1">
            <a:spLocks noGrp="1"/>
          </p:cNvSpPr>
          <p:nvPr>
            <p:ph type="title"/>
          </p:nvPr>
        </p:nvSpPr>
        <p:spPr>
          <a:xfrm>
            <a:off x="777150" y="550550"/>
            <a:ext cx="7589700" cy="467100"/>
          </a:xfrm>
          <a:prstGeom prst="rect">
            <a:avLst/>
          </a:prstGeom>
        </p:spPr>
        <p:txBody>
          <a:bodyPr spcFirstLastPara="1" wrap="square" lIns="91425" tIns="0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/>
              <a:t>Choose the best answer</a:t>
            </a:r>
            <a:endParaRPr sz="48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50296D1-0DCF-B5C6-2BD1-09AB227D61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622339"/>
              </p:ext>
            </p:extLst>
          </p:nvPr>
        </p:nvGraphicFramePr>
        <p:xfrm>
          <a:off x="188686" y="1243467"/>
          <a:ext cx="8782252" cy="3575276"/>
        </p:xfrm>
        <a:graphic>
          <a:graphicData uri="http://schemas.openxmlformats.org/drawingml/2006/table">
            <a:tbl>
              <a:tblPr firstRow="1" firstCol="1" bandRow="1">
                <a:tableStyleId>{F8CE65C8-247F-4FD3-8EB0-47915D574A25}</a:tableStyleId>
              </a:tblPr>
              <a:tblGrid>
                <a:gridCol w="2148840">
                  <a:extLst>
                    <a:ext uri="{9D8B030D-6E8A-4147-A177-3AD203B41FA5}">
                      <a16:colId xmlns:a16="http://schemas.microsoft.com/office/drawing/2014/main" val="3745498564"/>
                    </a:ext>
                  </a:extLst>
                </a:gridCol>
                <a:gridCol w="2243163">
                  <a:extLst>
                    <a:ext uri="{9D8B030D-6E8A-4147-A177-3AD203B41FA5}">
                      <a16:colId xmlns:a16="http://schemas.microsoft.com/office/drawing/2014/main" val="3395409543"/>
                    </a:ext>
                  </a:extLst>
                </a:gridCol>
                <a:gridCol w="2149969">
                  <a:extLst>
                    <a:ext uri="{9D8B030D-6E8A-4147-A177-3AD203B41FA5}">
                      <a16:colId xmlns:a16="http://schemas.microsoft.com/office/drawing/2014/main" val="1653629779"/>
                    </a:ext>
                  </a:extLst>
                </a:gridCol>
                <a:gridCol w="2240280">
                  <a:extLst>
                    <a:ext uri="{9D8B030D-6E8A-4147-A177-3AD203B41FA5}">
                      <a16:colId xmlns:a16="http://schemas.microsoft.com/office/drawing/2014/main" val="3087252781"/>
                    </a:ext>
                  </a:extLst>
                </a:gridCol>
              </a:tblGrid>
              <a:tr h="178763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1.</a:t>
                      </a:r>
                      <a:r>
                        <a:rPr lang="en-US" sz="1800" u="sng" dirty="0">
                          <a:effectLst/>
                          <a:latin typeface="Nunito "/>
                        </a:rPr>
                        <a:t> </a:t>
                      </a:r>
                      <a:endParaRPr lang="en-US" sz="1800" dirty="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a. dishwasher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b. washing machine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c. microwave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d. kettle</a:t>
                      </a:r>
                      <a:endParaRPr lang="en-US" sz="1800" dirty="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2. </a:t>
                      </a:r>
                      <a:endParaRPr lang="en-US" sz="1800" dirty="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a. hi-tech robot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b. computer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c. UFO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d. wireless TV</a:t>
                      </a:r>
                      <a:endParaRPr lang="en-US" sz="1800" dirty="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450982"/>
                  </a:ext>
                </a:extLst>
              </a:tr>
              <a:tr h="178763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3.</a:t>
                      </a:r>
                      <a:r>
                        <a:rPr lang="en-US" sz="1800" u="sng" dirty="0">
                          <a:effectLst/>
                          <a:latin typeface="Nunito "/>
                        </a:rPr>
                        <a:t> </a:t>
                      </a:r>
                      <a:endParaRPr lang="en-US" sz="1800" dirty="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a. stove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b. fridge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c. washing machine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d. vacuum cleaner</a:t>
                      </a:r>
                      <a:endParaRPr lang="en-US" sz="1800" dirty="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4. </a:t>
                      </a:r>
                      <a:endParaRPr lang="en-US" sz="1800" dirty="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a. apartment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b. cottage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c. stilt house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d. villa</a:t>
                      </a:r>
                      <a:endParaRPr lang="en-US" sz="1800" dirty="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287580"/>
                  </a:ext>
                </a:extLst>
              </a:tr>
            </a:tbl>
          </a:graphicData>
        </a:graphic>
      </p:graphicFrame>
      <p:pic>
        <p:nvPicPr>
          <p:cNvPr id="1028" name="Picture 491">
            <a:extLst>
              <a:ext uri="{FF2B5EF4-FFF2-40B4-BE49-F238E27FC236}">
                <a16:creationId xmlns:a16="http://schemas.microsoft.com/office/drawing/2014/main" id="{5F9D5ED7-1EDE-9E4F-827C-D5401F64FB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710" y="1390424"/>
            <a:ext cx="1632178" cy="1472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492">
            <a:extLst>
              <a:ext uri="{FF2B5EF4-FFF2-40B4-BE49-F238E27FC236}">
                <a16:creationId xmlns:a16="http://schemas.microsoft.com/office/drawing/2014/main" id="{FEB2DAFA-6073-D4AE-5A45-22C7F53F60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0771" y="1628096"/>
            <a:ext cx="1912258" cy="123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493">
            <a:extLst>
              <a:ext uri="{FF2B5EF4-FFF2-40B4-BE49-F238E27FC236}">
                <a16:creationId xmlns:a16="http://schemas.microsoft.com/office/drawing/2014/main" id="{FE235378-505D-E65E-49A9-DC478ACB5E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594" y="3153003"/>
            <a:ext cx="1632178" cy="1493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494">
            <a:extLst>
              <a:ext uri="{FF2B5EF4-FFF2-40B4-BE49-F238E27FC236}">
                <a16:creationId xmlns:a16="http://schemas.microsoft.com/office/drawing/2014/main" id="{80096FC6-30E2-8AB9-A734-ADDEEDA71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7941" y="3384323"/>
            <a:ext cx="1865087" cy="1262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499DAE02-085C-7F4C-2463-0F459521CD02}"/>
              </a:ext>
            </a:extLst>
          </p:cNvPr>
          <p:cNvSpPr/>
          <p:nvPr/>
        </p:nvSpPr>
        <p:spPr>
          <a:xfrm>
            <a:off x="2264229" y="1712686"/>
            <a:ext cx="377371" cy="3556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75B2B4C-C680-6012-8A14-582D36AE1ECE}"/>
              </a:ext>
            </a:extLst>
          </p:cNvPr>
          <p:cNvSpPr/>
          <p:nvPr/>
        </p:nvSpPr>
        <p:spPr>
          <a:xfrm>
            <a:off x="6640287" y="2126797"/>
            <a:ext cx="377371" cy="3556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3325506-75E5-F9E9-C81A-0A09DC21CF41}"/>
              </a:ext>
            </a:extLst>
          </p:cNvPr>
          <p:cNvSpPr/>
          <p:nvPr/>
        </p:nvSpPr>
        <p:spPr>
          <a:xfrm>
            <a:off x="2241345" y="3921662"/>
            <a:ext cx="377371" cy="3556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DEA9CF4-3B2C-4A2B-EFB1-ED4EDCDF6365}"/>
              </a:ext>
            </a:extLst>
          </p:cNvPr>
          <p:cNvSpPr/>
          <p:nvPr/>
        </p:nvSpPr>
        <p:spPr>
          <a:xfrm>
            <a:off x="6662285" y="4318001"/>
            <a:ext cx="377371" cy="3556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" name="Google Shape;1187;p40"/>
          <p:cNvSpPr txBox="1">
            <a:spLocks noGrp="1"/>
          </p:cNvSpPr>
          <p:nvPr>
            <p:ph type="title"/>
          </p:nvPr>
        </p:nvSpPr>
        <p:spPr>
          <a:xfrm>
            <a:off x="777150" y="550550"/>
            <a:ext cx="7589700" cy="467100"/>
          </a:xfrm>
          <a:prstGeom prst="rect">
            <a:avLst/>
          </a:prstGeom>
        </p:spPr>
        <p:txBody>
          <a:bodyPr spcFirstLastPara="1" wrap="square" lIns="91425" tIns="0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/>
              <a:t>Choose the best answer</a:t>
            </a:r>
            <a:endParaRPr sz="48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4CEB0AC-FA54-216A-5EFA-A79C4C17B8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710756"/>
              </p:ext>
            </p:extLst>
          </p:nvPr>
        </p:nvGraphicFramePr>
        <p:xfrm>
          <a:off x="182880" y="1309233"/>
          <a:ext cx="8778240" cy="3584448"/>
        </p:xfrm>
        <a:graphic>
          <a:graphicData uri="http://schemas.openxmlformats.org/drawingml/2006/table">
            <a:tbl>
              <a:tblPr firstRow="1" firstCol="1" bandRow="1">
                <a:tableStyleId>{F8CE65C8-247F-4FD3-8EB0-47915D574A25}</a:tableStyleId>
              </a:tblPr>
              <a:tblGrid>
                <a:gridCol w="2148840">
                  <a:extLst>
                    <a:ext uri="{9D8B030D-6E8A-4147-A177-3AD203B41FA5}">
                      <a16:colId xmlns:a16="http://schemas.microsoft.com/office/drawing/2014/main" val="2179033493"/>
                    </a:ext>
                  </a:extLst>
                </a:gridCol>
                <a:gridCol w="2240280">
                  <a:extLst>
                    <a:ext uri="{9D8B030D-6E8A-4147-A177-3AD203B41FA5}">
                      <a16:colId xmlns:a16="http://schemas.microsoft.com/office/drawing/2014/main" val="2463762187"/>
                    </a:ext>
                  </a:extLst>
                </a:gridCol>
                <a:gridCol w="2148840">
                  <a:extLst>
                    <a:ext uri="{9D8B030D-6E8A-4147-A177-3AD203B41FA5}">
                      <a16:colId xmlns:a16="http://schemas.microsoft.com/office/drawing/2014/main" val="2709285082"/>
                    </a:ext>
                  </a:extLst>
                </a:gridCol>
                <a:gridCol w="2240280">
                  <a:extLst>
                    <a:ext uri="{9D8B030D-6E8A-4147-A177-3AD203B41FA5}">
                      <a16:colId xmlns:a16="http://schemas.microsoft.com/office/drawing/2014/main" val="284264719"/>
                    </a:ext>
                  </a:extLst>
                </a:gridCol>
              </a:tblGrid>
              <a:tr h="17922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5.</a:t>
                      </a:r>
                      <a:r>
                        <a:rPr lang="en-US" sz="1800" u="sng" dirty="0">
                          <a:effectLst/>
                          <a:latin typeface="Nunito "/>
                        </a:rPr>
                        <a:t> </a:t>
                      </a:r>
                      <a:endParaRPr lang="en-US" sz="1800" dirty="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a. television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b. computer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c. hi-tech robot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d. closet</a:t>
                      </a:r>
                      <a:endParaRPr lang="en-US" sz="1800" dirty="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6. </a:t>
                      </a:r>
                      <a:endParaRPr lang="en-US" sz="1800" dirty="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a. skyscraper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b. apartment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c. houseboat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d. motorhome</a:t>
                      </a:r>
                      <a:endParaRPr lang="en-US" sz="1800" dirty="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418644"/>
                  </a:ext>
                </a:extLst>
              </a:tr>
              <a:tr h="17922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>
                          <a:effectLst/>
                          <a:latin typeface="Nunito "/>
                        </a:rPr>
                        <a:t>7.</a:t>
                      </a:r>
                      <a:r>
                        <a:rPr lang="en-US" sz="1800" u="sng">
                          <a:effectLst/>
                          <a:latin typeface="Nunito "/>
                        </a:rPr>
                        <a:t> </a:t>
                      </a:r>
                      <a:endParaRPr lang="en-US" sz="180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a. cooker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b. microwave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c. air conditioner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d. iron</a:t>
                      </a:r>
                      <a:endParaRPr lang="en-US" sz="1800" dirty="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>
                          <a:effectLst/>
                          <a:latin typeface="Nunito "/>
                        </a:rPr>
                        <a:t>8. </a:t>
                      </a:r>
                      <a:endParaRPr lang="en-US" sz="180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a. houseboat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b. skyscraper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c. palace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>
                          <a:effectLst/>
                          <a:latin typeface="Nunito "/>
                        </a:rPr>
                        <a:t>d. cottage</a:t>
                      </a:r>
                      <a:endParaRPr lang="en-US" sz="1800" dirty="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378824"/>
                  </a:ext>
                </a:extLst>
              </a:tr>
            </a:tbl>
          </a:graphicData>
        </a:graphic>
      </p:graphicFrame>
      <p:pic>
        <p:nvPicPr>
          <p:cNvPr id="2052" name="Picture 495">
            <a:extLst>
              <a:ext uri="{FF2B5EF4-FFF2-40B4-BE49-F238E27FC236}">
                <a16:creationId xmlns:a16="http://schemas.microsoft.com/office/drawing/2014/main" id="{5FC2A085-D171-56EC-078B-902D76CBEF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950" y="1630817"/>
            <a:ext cx="1900736" cy="1438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496">
            <a:extLst>
              <a:ext uri="{FF2B5EF4-FFF2-40B4-BE49-F238E27FC236}">
                <a16:creationId xmlns:a16="http://schemas.microsoft.com/office/drawing/2014/main" id="{DCE3D47E-3566-1615-C9AC-29299A49CF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055" y="1671701"/>
            <a:ext cx="2017488" cy="1351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497">
            <a:extLst>
              <a:ext uri="{FF2B5EF4-FFF2-40B4-BE49-F238E27FC236}">
                <a16:creationId xmlns:a16="http://schemas.microsoft.com/office/drawing/2014/main" id="{4F900BEA-4DB8-3658-19EF-4166CC789A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01" y="3427640"/>
            <a:ext cx="1900736" cy="1410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498">
            <a:extLst>
              <a:ext uri="{FF2B5EF4-FFF2-40B4-BE49-F238E27FC236}">
                <a16:creationId xmlns:a16="http://schemas.microsoft.com/office/drawing/2014/main" id="{7EA38CC0-757F-D880-8091-6755136BEB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055" y="3427640"/>
            <a:ext cx="2017488" cy="1351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2801EA0D-4752-B760-0471-C6893124B731}"/>
              </a:ext>
            </a:extLst>
          </p:cNvPr>
          <p:cNvSpPr/>
          <p:nvPr/>
        </p:nvSpPr>
        <p:spPr>
          <a:xfrm>
            <a:off x="2249715" y="1770742"/>
            <a:ext cx="377371" cy="3556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9621A93-E8E8-79AF-908B-4ED23FC343BE}"/>
              </a:ext>
            </a:extLst>
          </p:cNvPr>
          <p:cNvSpPr/>
          <p:nvPr/>
        </p:nvSpPr>
        <p:spPr>
          <a:xfrm>
            <a:off x="6654782" y="1371601"/>
            <a:ext cx="377371" cy="3556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6D090BF-48DB-8E41-1B28-644D682B283C}"/>
              </a:ext>
            </a:extLst>
          </p:cNvPr>
          <p:cNvSpPr/>
          <p:nvPr/>
        </p:nvSpPr>
        <p:spPr>
          <a:xfrm>
            <a:off x="2264229" y="3563250"/>
            <a:ext cx="377371" cy="3556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D341C5B-2F8D-ACB7-8E1C-C9E63B71F00A}"/>
              </a:ext>
            </a:extLst>
          </p:cNvPr>
          <p:cNvSpPr/>
          <p:nvPr/>
        </p:nvSpPr>
        <p:spPr>
          <a:xfrm>
            <a:off x="6654778" y="4383305"/>
            <a:ext cx="377371" cy="3556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502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C718580-2B41-9294-0768-607C036CE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067" y="265565"/>
            <a:ext cx="9292857" cy="618875"/>
          </a:xfrm>
        </p:spPr>
        <p:txBody>
          <a:bodyPr/>
          <a:lstStyle/>
          <a:p>
            <a:pPr algn="l"/>
            <a:r>
              <a:rPr lang="en-US" sz="3500" dirty="0"/>
              <a:t>Write a letter (A-H) next to each sentence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7787B6F-CD14-7840-CA59-B75D6FF343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6067" y="1927274"/>
            <a:ext cx="8732874" cy="3271753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en-US" sz="1800" dirty="0">
                <a:solidFill>
                  <a:schemeClr val="accent1">
                    <a:lumMod val="10000"/>
                  </a:schemeClr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1. This is an appliance which is used to wash your clothes. </a:t>
            </a:r>
          </a:p>
          <a:p>
            <a:pPr algn="l">
              <a:lnSpc>
                <a:spcPct val="150000"/>
              </a:lnSpc>
            </a:pPr>
            <a:r>
              <a:rPr lang="en-US" sz="1800" dirty="0">
                <a:solidFill>
                  <a:schemeClr val="accent1">
                    <a:lumMod val="10000"/>
                  </a:schemeClr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2. This machine washes your plates, glasses and other kitchen equipment. </a:t>
            </a:r>
          </a:p>
          <a:p>
            <a:pPr algn="l">
              <a:lnSpc>
                <a:spcPct val="150000"/>
              </a:lnSpc>
            </a:pPr>
            <a:r>
              <a:rPr lang="en-US" sz="1800" dirty="0">
                <a:solidFill>
                  <a:schemeClr val="accent1">
                    <a:lumMod val="10000"/>
                  </a:schemeClr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3. This piece of electrical equipment is used to dry your hair. </a:t>
            </a:r>
          </a:p>
          <a:p>
            <a:pPr algn="l">
              <a:lnSpc>
                <a:spcPct val="150000"/>
              </a:lnSpc>
            </a:pPr>
            <a:r>
              <a:rPr lang="en-US" sz="1800" dirty="0">
                <a:solidFill>
                  <a:schemeClr val="accent1">
                    <a:lumMod val="10000"/>
                  </a:schemeClr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4. It is an electric oven. It uses waves of energy to heat food. </a:t>
            </a:r>
          </a:p>
          <a:p>
            <a:pPr algn="l">
              <a:lnSpc>
                <a:spcPct val="150000"/>
              </a:lnSpc>
            </a:pPr>
            <a:r>
              <a:rPr lang="en-US" sz="1800" dirty="0">
                <a:solidFill>
                  <a:schemeClr val="accent1">
                    <a:lumMod val="10000"/>
                  </a:schemeClr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5. This is a large container. It keeps your food and drinks cold. </a:t>
            </a:r>
          </a:p>
          <a:p>
            <a:pPr algn="l">
              <a:lnSpc>
                <a:spcPct val="150000"/>
              </a:lnSpc>
            </a:pPr>
            <a:r>
              <a:rPr lang="en-US" sz="1800" dirty="0">
                <a:solidFill>
                  <a:schemeClr val="accent1">
                    <a:lumMod val="10000"/>
                  </a:schemeClr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6. This is in the shape of a box. It’s got a screen on the front. </a:t>
            </a:r>
          </a:p>
          <a:p>
            <a:pPr algn="l">
              <a:lnSpc>
                <a:spcPct val="150000"/>
              </a:lnSpc>
            </a:pPr>
            <a:r>
              <a:rPr lang="en-US" sz="1800" dirty="0">
                <a:solidFill>
                  <a:schemeClr val="accent1">
                    <a:lumMod val="10000"/>
                  </a:schemeClr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7. When it is dark, you turn on this equipment. </a:t>
            </a:r>
          </a:p>
          <a:p>
            <a:pPr algn="l">
              <a:lnSpc>
                <a:spcPct val="150000"/>
              </a:lnSpc>
            </a:pPr>
            <a:r>
              <a:rPr lang="en-US" sz="1800" dirty="0">
                <a:solidFill>
                  <a:schemeClr val="accent1">
                    <a:lumMod val="10000"/>
                  </a:schemeClr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8. You use this to cook your food. </a:t>
            </a:r>
          </a:p>
          <a:p>
            <a:pPr algn="l">
              <a:lnSpc>
                <a:spcPct val="150000"/>
              </a:lnSpc>
            </a:pPr>
            <a:endParaRPr lang="en-US" dirty="0">
              <a:solidFill>
                <a:schemeClr val="accent1">
                  <a:lumMod val="10000"/>
                </a:schemeClr>
              </a:solidFill>
              <a:latin typeface="Raleway" pitchFamily="2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BC50AD7-7901-EB0D-6199-9E08124C6453}"/>
              </a:ext>
            </a:extLst>
          </p:cNvPr>
          <p:cNvGraphicFramePr>
            <a:graphicFrameLocks noGrp="1"/>
          </p:cNvGraphicFramePr>
          <p:nvPr/>
        </p:nvGraphicFramePr>
        <p:xfrm>
          <a:off x="446566" y="898616"/>
          <a:ext cx="8293397" cy="760064"/>
        </p:xfrm>
        <a:graphic>
          <a:graphicData uri="http://schemas.openxmlformats.org/drawingml/2006/table">
            <a:tbl>
              <a:tblPr firstRow="1" firstCol="1" bandRow="1">
                <a:tableStyleId>{F8CE65C8-247F-4FD3-8EB0-47915D574A25}</a:tableStyleId>
              </a:tblPr>
              <a:tblGrid>
                <a:gridCol w="2048541">
                  <a:extLst>
                    <a:ext uri="{9D8B030D-6E8A-4147-A177-3AD203B41FA5}">
                      <a16:colId xmlns:a16="http://schemas.microsoft.com/office/drawing/2014/main" val="2338310851"/>
                    </a:ext>
                  </a:extLst>
                </a:gridCol>
                <a:gridCol w="2409939">
                  <a:extLst>
                    <a:ext uri="{9D8B030D-6E8A-4147-A177-3AD203B41FA5}">
                      <a16:colId xmlns:a16="http://schemas.microsoft.com/office/drawing/2014/main" val="2624673881"/>
                    </a:ext>
                  </a:extLst>
                </a:gridCol>
                <a:gridCol w="1821819">
                  <a:extLst>
                    <a:ext uri="{9D8B030D-6E8A-4147-A177-3AD203B41FA5}">
                      <a16:colId xmlns:a16="http://schemas.microsoft.com/office/drawing/2014/main" val="263332322"/>
                    </a:ext>
                  </a:extLst>
                </a:gridCol>
                <a:gridCol w="2013098">
                  <a:extLst>
                    <a:ext uri="{9D8B030D-6E8A-4147-A177-3AD203B41FA5}">
                      <a16:colId xmlns:a16="http://schemas.microsoft.com/office/drawing/2014/main" val="2078669436"/>
                    </a:ext>
                  </a:extLst>
                </a:gridCol>
              </a:tblGrid>
              <a:tr h="380032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Nunito "/>
                        </a:rPr>
                        <a:t>A. microwave</a:t>
                      </a:r>
                      <a:endParaRPr lang="en-US" sz="180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Nunito "/>
                        </a:rPr>
                        <a:t>B. fridge</a:t>
                      </a:r>
                      <a:endParaRPr lang="en-US" sz="180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Nunito "/>
                        </a:rPr>
                        <a:t>C. hair dryer</a:t>
                      </a:r>
                      <a:endParaRPr lang="en-US" sz="180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Nunito "/>
                        </a:rPr>
                        <a:t>D. lamp</a:t>
                      </a:r>
                      <a:endParaRPr lang="en-US" sz="180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564235"/>
                  </a:ext>
                </a:extLst>
              </a:tr>
              <a:tr h="380032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Nunito "/>
                        </a:rPr>
                        <a:t>E. stove</a:t>
                      </a:r>
                      <a:endParaRPr lang="en-US" sz="180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Nunito "/>
                        </a:rPr>
                        <a:t>F. washing machine</a:t>
                      </a:r>
                      <a:endParaRPr lang="en-US" sz="180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Nunito "/>
                        </a:rPr>
                        <a:t>G. television</a:t>
                      </a:r>
                      <a:endParaRPr lang="en-US" sz="1800" dirty="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Nunito "/>
                        </a:rPr>
                        <a:t>H. dishwasher</a:t>
                      </a:r>
                      <a:endParaRPr lang="en-US" sz="1800" dirty="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11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2646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C718580-2B41-9294-0768-607C036CE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067" y="265565"/>
            <a:ext cx="9292857" cy="618875"/>
          </a:xfrm>
        </p:spPr>
        <p:txBody>
          <a:bodyPr/>
          <a:lstStyle/>
          <a:p>
            <a:pPr algn="l"/>
            <a:r>
              <a:rPr lang="en-US" sz="3500" dirty="0"/>
              <a:t>Write a letter (A-H) next to each sentence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7787B6F-CD14-7840-CA59-B75D6FF343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6067" y="1807696"/>
            <a:ext cx="8732874" cy="3271753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en-US" sz="1800" dirty="0">
                <a:solidFill>
                  <a:schemeClr val="accent1">
                    <a:lumMod val="10000"/>
                  </a:schemeClr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1. This is an appliance which is used to wash your clothes. </a:t>
            </a:r>
          </a:p>
          <a:p>
            <a:pPr algn="l">
              <a:lnSpc>
                <a:spcPct val="150000"/>
              </a:lnSpc>
            </a:pPr>
            <a:r>
              <a:rPr lang="vi-VN" sz="1800" dirty="0">
                <a:solidFill>
                  <a:srgbClr val="0070C0"/>
                </a:solidFill>
                <a:latin typeface="Raleway" pitchFamily="2" charset="0"/>
                <a:ea typeface="Calibri" panose="020F0502020204030204" pitchFamily="34" charset="0"/>
              </a:rPr>
              <a:t>Đây là một thiết bị được sử dụng để giặt quần áo của bạn.</a:t>
            </a:r>
            <a:endParaRPr lang="en-US" sz="1800" dirty="0">
              <a:solidFill>
                <a:srgbClr val="0070C0"/>
              </a:solidFill>
              <a:effectLst/>
              <a:latin typeface="Raleway" pitchFamily="2" charset="0"/>
              <a:ea typeface="Calibri" panose="020F050202020403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1800" dirty="0">
                <a:solidFill>
                  <a:schemeClr val="accent1">
                    <a:lumMod val="10000"/>
                  </a:schemeClr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2. This machine washes your plates, glasses and other kitchen equipment. </a:t>
            </a:r>
          </a:p>
          <a:p>
            <a:pPr algn="l">
              <a:lnSpc>
                <a:spcPct val="150000"/>
              </a:lnSpc>
            </a:pPr>
            <a:r>
              <a:rPr lang="en-US" sz="1800" dirty="0" err="1">
                <a:solidFill>
                  <a:srgbClr val="0070C0"/>
                </a:solidFill>
                <a:latin typeface="Raleway" pitchFamily="2" charset="0"/>
                <a:ea typeface="Calibri" panose="020F0502020204030204" pitchFamily="34" charset="0"/>
              </a:rPr>
              <a:t>Máy</a:t>
            </a:r>
            <a:r>
              <a:rPr lang="en-US" sz="1800" dirty="0">
                <a:solidFill>
                  <a:srgbClr val="0070C0"/>
                </a:solidFill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Raleway" pitchFamily="2" charset="0"/>
                <a:ea typeface="Calibri" panose="020F0502020204030204" pitchFamily="34" charset="0"/>
              </a:rPr>
              <a:t>này</a:t>
            </a:r>
            <a:r>
              <a:rPr lang="en-US" sz="1800" dirty="0">
                <a:solidFill>
                  <a:srgbClr val="0070C0"/>
                </a:solidFill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Raleway" pitchFamily="2" charset="0"/>
                <a:ea typeface="Calibri" panose="020F0502020204030204" pitchFamily="34" charset="0"/>
              </a:rPr>
              <a:t>rửa</a:t>
            </a:r>
            <a:r>
              <a:rPr lang="en-US" sz="1800" dirty="0">
                <a:solidFill>
                  <a:srgbClr val="0070C0"/>
                </a:solidFill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Raleway" pitchFamily="2" charset="0"/>
                <a:ea typeface="Calibri" panose="020F0502020204030204" pitchFamily="34" charset="0"/>
              </a:rPr>
              <a:t>đĩa</a:t>
            </a:r>
            <a:r>
              <a:rPr lang="en-US" sz="1800" dirty="0">
                <a:solidFill>
                  <a:srgbClr val="0070C0"/>
                </a:solidFill>
                <a:latin typeface="Raleway" pitchFamily="2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0070C0"/>
                </a:solidFill>
                <a:latin typeface="Raleway" pitchFamily="2" charset="0"/>
                <a:ea typeface="Calibri" panose="020F0502020204030204" pitchFamily="34" charset="0"/>
              </a:rPr>
              <a:t>kính</a:t>
            </a:r>
            <a:r>
              <a:rPr lang="en-US" sz="1800" dirty="0">
                <a:solidFill>
                  <a:srgbClr val="0070C0"/>
                </a:solidFill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Raleway" pitchFamily="2" charset="0"/>
                <a:ea typeface="Calibri" panose="020F0502020204030204" pitchFamily="34" charset="0"/>
              </a:rPr>
              <a:t>và</a:t>
            </a:r>
            <a:r>
              <a:rPr lang="en-US" sz="1800" dirty="0">
                <a:solidFill>
                  <a:srgbClr val="0070C0"/>
                </a:solidFill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Raleway" pitchFamily="2" charset="0"/>
                <a:ea typeface="Calibri" panose="020F0502020204030204" pitchFamily="34" charset="0"/>
              </a:rPr>
              <a:t>các</a:t>
            </a:r>
            <a:r>
              <a:rPr lang="en-US" sz="1800" dirty="0">
                <a:solidFill>
                  <a:srgbClr val="0070C0"/>
                </a:solidFill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Raleway" pitchFamily="2" charset="0"/>
                <a:ea typeface="Calibri" panose="020F0502020204030204" pitchFamily="34" charset="0"/>
              </a:rPr>
              <a:t>thiết</a:t>
            </a:r>
            <a:r>
              <a:rPr lang="en-US" sz="1800" dirty="0">
                <a:solidFill>
                  <a:srgbClr val="0070C0"/>
                </a:solidFill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Raleway" pitchFamily="2" charset="0"/>
                <a:ea typeface="Calibri" panose="020F0502020204030204" pitchFamily="34" charset="0"/>
              </a:rPr>
              <a:t>bị</a:t>
            </a:r>
            <a:r>
              <a:rPr lang="en-US" sz="1800" dirty="0">
                <a:solidFill>
                  <a:srgbClr val="0070C0"/>
                </a:solidFill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Raleway" pitchFamily="2" charset="0"/>
                <a:ea typeface="Calibri" panose="020F0502020204030204" pitchFamily="34" charset="0"/>
              </a:rPr>
              <a:t>nhà</a:t>
            </a:r>
            <a:r>
              <a:rPr lang="en-US" sz="1800" dirty="0">
                <a:solidFill>
                  <a:srgbClr val="0070C0"/>
                </a:solidFill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Raleway" pitchFamily="2" charset="0"/>
                <a:ea typeface="Calibri" panose="020F0502020204030204" pitchFamily="34" charset="0"/>
              </a:rPr>
              <a:t>bếp</a:t>
            </a:r>
            <a:r>
              <a:rPr lang="en-US" sz="1800" dirty="0">
                <a:solidFill>
                  <a:srgbClr val="0070C0"/>
                </a:solidFill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Raleway" pitchFamily="2" charset="0"/>
                <a:ea typeface="Calibri" panose="020F0502020204030204" pitchFamily="34" charset="0"/>
              </a:rPr>
              <a:t>khác</a:t>
            </a:r>
            <a:r>
              <a:rPr lang="en-US" sz="1800" dirty="0">
                <a:solidFill>
                  <a:srgbClr val="0070C0"/>
                </a:solidFill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Raleway" pitchFamily="2" charset="0"/>
                <a:ea typeface="Calibri" panose="020F0502020204030204" pitchFamily="34" charset="0"/>
              </a:rPr>
              <a:t>của</a:t>
            </a:r>
            <a:r>
              <a:rPr lang="en-US" sz="1800" dirty="0">
                <a:solidFill>
                  <a:srgbClr val="0070C0"/>
                </a:solidFill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Raleway" pitchFamily="2" charset="0"/>
                <a:ea typeface="Calibri" panose="020F0502020204030204" pitchFamily="34" charset="0"/>
              </a:rPr>
              <a:t>bạn</a:t>
            </a:r>
            <a:r>
              <a:rPr lang="en-US" sz="1800" dirty="0">
                <a:solidFill>
                  <a:srgbClr val="0070C0"/>
                </a:solidFill>
                <a:latin typeface="Raleway" pitchFamily="2" charset="0"/>
                <a:ea typeface="Calibri" panose="020F0502020204030204" pitchFamily="34" charset="0"/>
              </a:rPr>
              <a:t>.</a:t>
            </a:r>
            <a:endParaRPr lang="en-US" sz="1800" dirty="0">
              <a:solidFill>
                <a:srgbClr val="0070C0"/>
              </a:solidFill>
              <a:effectLst/>
              <a:latin typeface="Raleway" pitchFamily="2" charset="0"/>
              <a:ea typeface="Calibri" panose="020F050202020403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1800" dirty="0">
                <a:solidFill>
                  <a:schemeClr val="accent1">
                    <a:lumMod val="10000"/>
                  </a:schemeClr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3. This piece of electrical equipment is used to dry your hair. </a:t>
            </a:r>
          </a:p>
          <a:p>
            <a:pPr algn="l">
              <a:lnSpc>
                <a:spcPct val="150000"/>
              </a:lnSpc>
            </a:pPr>
            <a:r>
              <a:rPr lang="vi-VN" sz="1800" dirty="0">
                <a:solidFill>
                  <a:srgbClr val="0070C0"/>
                </a:solidFill>
                <a:latin typeface="Raleway" pitchFamily="2" charset="0"/>
                <a:ea typeface="Calibri" panose="020F0502020204030204" pitchFamily="34" charset="0"/>
              </a:rPr>
              <a:t>Phần thiết bị điện này được sử dụng để làm khô tóc của bạn.</a:t>
            </a:r>
            <a:endParaRPr lang="en-US" sz="1800" dirty="0">
              <a:solidFill>
                <a:srgbClr val="0070C0"/>
              </a:solidFill>
              <a:effectLst/>
              <a:latin typeface="Raleway" pitchFamily="2" charset="0"/>
              <a:ea typeface="Calibri" panose="020F050202020403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1800" dirty="0">
                <a:solidFill>
                  <a:schemeClr val="accent1">
                    <a:lumMod val="10000"/>
                  </a:schemeClr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4. It is an electric oven. It uses waves of energy to heat food. </a:t>
            </a:r>
          </a:p>
          <a:p>
            <a:pPr algn="l">
              <a:lnSpc>
                <a:spcPct val="150000"/>
              </a:lnSpc>
            </a:pPr>
            <a:r>
              <a:rPr lang="vi-VN" sz="1800" dirty="0">
                <a:solidFill>
                  <a:srgbClr val="0070C0"/>
                </a:solidFill>
                <a:latin typeface="Raleway" pitchFamily="2" charset="0"/>
              </a:rPr>
              <a:t>Đó là một lò nướng điện. Nó sử dụng sóng năng lượng để làm nóng thức ăn.</a:t>
            </a:r>
            <a:endParaRPr lang="en-US" sz="1800" dirty="0">
              <a:solidFill>
                <a:srgbClr val="0070C0"/>
              </a:solidFill>
              <a:latin typeface="Raleway" pitchFamily="2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BC50AD7-7901-EB0D-6199-9E08124C64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552920"/>
              </p:ext>
            </p:extLst>
          </p:nvPr>
        </p:nvGraphicFramePr>
        <p:xfrm>
          <a:off x="446566" y="898616"/>
          <a:ext cx="8293397" cy="760064"/>
        </p:xfrm>
        <a:graphic>
          <a:graphicData uri="http://schemas.openxmlformats.org/drawingml/2006/table">
            <a:tbl>
              <a:tblPr firstRow="1" firstCol="1" bandRow="1">
                <a:tableStyleId>{F8CE65C8-247F-4FD3-8EB0-47915D574A25}</a:tableStyleId>
              </a:tblPr>
              <a:tblGrid>
                <a:gridCol w="2048541">
                  <a:extLst>
                    <a:ext uri="{9D8B030D-6E8A-4147-A177-3AD203B41FA5}">
                      <a16:colId xmlns:a16="http://schemas.microsoft.com/office/drawing/2014/main" val="2338310851"/>
                    </a:ext>
                  </a:extLst>
                </a:gridCol>
                <a:gridCol w="2409939">
                  <a:extLst>
                    <a:ext uri="{9D8B030D-6E8A-4147-A177-3AD203B41FA5}">
                      <a16:colId xmlns:a16="http://schemas.microsoft.com/office/drawing/2014/main" val="2624673881"/>
                    </a:ext>
                  </a:extLst>
                </a:gridCol>
                <a:gridCol w="1821819">
                  <a:extLst>
                    <a:ext uri="{9D8B030D-6E8A-4147-A177-3AD203B41FA5}">
                      <a16:colId xmlns:a16="http://schemas.microsoft.com/office/drawing/2014/main" val="263332322"/>
                    </a:ext>
                  </a:extLst>
                </a:gridCol>
                <a:gridCol w="2013098">
                  <a:extLst>
                    <a:ext uri="{9D8B030D-6E8A-4147-A177-3AD203B41FA5}">
                      <a16:colId xmlns:a16="http://schemas.microsoft.com/office/drawing/2014/main" val="2078669436"/>
                    </a:ext>
                  </a:extLst>
                </a:gridCol>
              </a:tblGrid>
              <a:tr h="380032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Nunito "/>
                        </a:rPr>
                        <a:t>A. microwave</a:t>
                      </a:r>
                      <a:endParaRPr lang="en-US" sz="180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Nunito "/>
                        </a:rPr>
                        <a:t>B. fridge</a:t>
                      </a:r>
                      <a:endParaRPr lang="en-US" sz="180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Nunito "/>
                        </a:rPr>
                        <a:t>C. hair dryer</a:t>
                      </a:r>
                      <a:endParaRPr lang="en-US" sz="180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Nunito "/>
                        </a:rPr>
                        <a:t>D. lamp</a:t>
                      </a:r>
                      <a:endParaRPr lang="en-US" sz="180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564235"/>
                  </a:ext>
                </a:extLst>
              </a:tr>
              <a:tr h="380032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Nunito "/>
                        </a:rPr>
                        <a:t>E. stove</a:t>
                      </a:r>
                      <a:endParaRPr lang="en-US" sz="180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Nunito "/>
                        </a:rPr>
                        <a:t>F. washing machine</a:t>
                      </a:r>
                      <a:endParaRPr lang="en-US" sz="180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Nunito "/>
                        </a:rPr>
                        <a:t>G. television</a:t>
                      </a:r>
                      <a:endParaRPr lang="en-US" sz="1800" dirty="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Nunito "/>
                        </a:rPr>
                        <a:t>H. dishwasher</a:t>
                      </a:r>
                      <a:endParaRPr lang="en-US" sz="1800" dirty="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1125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466FF68-1D55-621C-C3D3-CB441B84D706}"/>
              </a:ext>
            </a:extLst>
          </p:cNvPr>
          <p:cNvSpPr txBox="1"/>
          <p:nvPr/>
        </p:nvSpPr>
        <p:spPr>
          <a:xfrm>
            <a:off x="7447683" y="1836712"/>
            <a:ext cx="314510" cy="369332"/>
          </a:xfrm>
          <a:prstGeom prst="rect">
            <a:avLst/>
          </a:prstGeom>
          <a:solidFill>
            <a:schemeClr val="accent6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Nunito" pitchFamily="2" charset="0"/>
              </a:rPr>
              <a:t>F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3B513D-A3EE-BB52-A0B5-7EDA464FDC5E}"/>
              </a:ext>
            </a:extLst>
          </p:cNvPr>
          <p:cNvSpPr txBox="1"/>
          <p:nvPr/>
        </p:nvSpPr>
        <p:spPr>
          <a:xfrm>
            <a:off x="8558663" y="2654063"/>
            <a:ext cx="362600" cy="369332"/>
          </a:xfrm>
          <a:prstGeom prst="rect">
            <a:avLst/>
          </a:prstGeom>
          <a:solidFill>
            <a:schemeClr val="accent6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Nunito" pitchFamily="2" charset="0"/>
              </a:rPr>
              <a:t>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83A96B-D688-B923-D4ED-222853607C02}"/>
              </a:ext>
            </a:extLst>
          </p:cNvPr>
          <p:cNvSpPr txBox="1"/>
          <p:nvPr/>
        </p:nvSpPr>
        <p:spPr>
          <a:xfrm>
            <a:off x="7392038" y="3486451"/>
            <a:ext cx="354420" cy="369332"/>
          </a:xfrm>
          <a:prstGeom prst="rect">
            <a:avLst/>
          </a:prstGeom>
          <a:solidFill>
            <a:schemeClr val="accent6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Nunito" pitchFamily="2" charset="0"/>
              </a:rPr>
              <a:t>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83B225-C94C-683A-0149-61DF35F453DF}"/>
              </a:ext>
            </a:extLst>
          </p:cNvPr>
          <p:cNvSpPr txBox="1"/>
          <p:nvPr/>
        </p:nvSpPr>
        <p:spPr>
          <a:xfrm>
            <a:off x="7428612" y="4282950"/>
            <a:ext cx="356188" cy="369332"/>
          </a:xfrm>
          <a:prstGeom prst="rect">
            <a:avLst/>
          </a:prstGeom>
          <a:solidFill>
            <a:schemeClr val="accent6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Nunito" pitchFamily="2" charset="0"/>
              </a:rPr>
              <a:t>A</a:t>
            </a: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C718580-2B41-9294-0768-607C036CE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067" y="265565"/>
            <a:ext cx="9292857" cy="618875"/>
          </a:xfrm>
        </p:spPr>
        <p:txBody>
          <a:bodyPr/>
          <a:lstStyle/>
          <a:p>
            <a:pPr algn="l"/>
            <a:r>
              <a:rPr lang="en-US" sz="3500" dirty="0"/>
              <a:t>Write a letter (A-H) next to each sentence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7787B6F-CD14-7840-CA59-B75D6FF343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6067" y="1804874"/>
            <a:ext cx="8732874" cy="3271753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en-US" sz="1800" dirty="0">
                <a:solidFill>
                  <a:schemeClr val="accent1">
                    <a:lumMod val="10000"/>
                  </a:schemeClr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5. This is a large container. It keeps your food and drinks cold. </a:t>
            </a:r>
          </a:p>
          <a:p>
            <a:pPr algn="l">
              <a:lnSpc>
                <a:spcPct val="150000"/>
              </a:lnSpc>
            </a:pPr>
            <a:r>
              <a:rPr lang="en-US" sz="1800" dirty="0" err="1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Đây</a:t>
            </a:r>
            <a:r>
              <a:rPr lang="en-US" sz="1800" dirty="0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là</a:t>
            </a:r>
            <a:r>
              <a:rPr lang="en-US" sz="1800" dirty="0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một</a:t>
            </a:r>
            <a:r>
              <a:rPr lang="en-US" sz="1800" dirty="0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thùng</a:t>
            </a:r>
            <a:r>
              <a:rPr lang="en-US" sz="1800" dirty="0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chứa</a:t>
            </a:r>
            <a:r>
              <a:rPr lang="en-US" sz="1800" dirty="0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lớn</a:t>
            </a:r>
            <a:r>
              <a:rPr lang="en-US" sz="1800" dirty="0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. </a:t>
            </a:r>
            <a:r>
              <a:rPr lang="en-US" sz="1800" dirty="0" err="1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Nó</a:t>
            </a:r>
            <a:r>
              <a:rPr lang="en-US" sz="1800" dirty="0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giữ</a:t>
            </a:r>
            <a:r>
              <a:rPr lang="en-US" sz="1800" dirty="0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cho</a:t>
            </a:r>
            <a:r>
              <a:rPr lang="en-US" sz="1800" dirty="0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thức</a:t>
            </a:r>
            <a:r>
              <a:rPr lang="en-US" sz="1800" dirty="0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ăn</a:t>
            </a:r>
            <a:r>
              <a:rPr lang="en-US" sz="1800" dirty="0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và</a:t>
            </a:r>
            <a:r>
              <a:rPr lang="en-US" sz="1800" dirty="0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đồ</a:t>
            </a:r>
            <a:r>
              <a:rPr lang="en-US" sz="1800" dirty="0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uống</a:t>
            </a:r>
            <a:r>
              <a:rPr lang="en-US" sz="1800" dirty="0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của</a:t>
            </a:r>
            <a:r>
              <a:rPr lang="en-US" sz="1800" dirty="0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bạn</a:t>
            </a:r>
            <a:r>
              <a:rPr lang="en-US" sz="1800" dirty="0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luôn</a:t>
            </a:r>
            <a:r>
              <a:rPr lang="en-US" sz="1800" dirty="0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lạnh</a:t>
            </a:r>
            <a:r>
              <a:rPr lang="en-US" sz="1800" dirty="0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en-US" sz="1800" dirty="0">
                <a:solidFill>
                  <a:schemeClr val="accent1">
                    <a:lumMod val="10000"/>
                  </a:schemeClr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6. This is in the shape of a box. It’s got a screen on the front. </a:t>
            </a:r>
          </a:p>
          <a:p>
            <a:pPr algn="l">
              <a:lnSpc>
                <a:spcPct val="150000"/>
              </a:lnSpc>
            </a:pPr>
            <a:r>
              <a:rPr lang="vi-VN" sz="1800" dirty="0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Đây là hình dạng của một cái hộp. Nó có một màn hình ở mặt trước.</a:t>
            </a:r>
            <a:endParaRPr lang="en-US" sz="1800" dirty="0">
              <a:solidFill>
                <a:srgbClr val="0070C0"/>
              </a:solidFill>
              <a:effectLst/>
              <a:latin typeface="Raleway" pitchFamily="2" charset="0"/>
              <a:ea typeface="Calibri" panose="020F050202020403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1800" dirty="0">
                <a:solidFill>
                  <a:schemeClr val="accent1">
                    <a:lumMod val="10000"/>
                  </a:schemeClr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7. When it is dark, you turn on this equipment. </a:t>
            </a:r>
          </a:p>
          <a:p>
            <a:pPr algn="l">
              <a:lnSpc>
                <a:spcPct val="150000"/>
              </a:lnSpc>
            </a:pPr>
            <a:r>
              <a:rPr lang="en-US" sz="1800" dirty="0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Khi </a:t>
            </a:r>
            <a:r>
              <a:rPr lang="en-US" sz="1800" dirty="0" err="1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trời</a:t>
            </a:r>
            <a:r>
              <a:rPr lang="en-US" sz="1800" dirty="0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tối</a:t>
            </a:r>
            <a:r>
              <a:rPr lang="en-US" sz="1800" dirty="0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bạn</a:t>
            </a:r>
            <a:r>
              <a:rPr lang="en-US" sz="1800" dirty="0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bật</a:t>
            </a:r>
            <a:r>
              <a:rPr lang="en-US" sz="1800" dirty="0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thiết</a:t>
            </a:r>
            <a:r>
              <a:rPr lang="en-US" sz="1800" dirty="0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bị</a:t>
            </a:r>
            <a:r>
              <a:rPr lang="en-US" sz="1800" dirty="0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này</a:t>
            </a:r>
            <a:r>
              <a:rPr lang="en-US" sz="1800" dirty="0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lên</a:t>
            </a:r>
            <a:r>
              <a:rPr lang="en-US" sz="1800" dirty="0">
                <a:solidFill>
                  <a:srgbClr val="0070C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en-US" sz="1800" dirty="0">
                <a:solidFill>
                  <a:schemeClr val="accent1">
                    <a:lumMod val="10000"/>
                  </a:schemeClr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8. You use this to cook your food. </a:t>
            </a:r>
          </a:p>
          <a:p>
            <a:pPr algn="l">
              <a:lnSpc>
                <a:spcPct val="150000"/>
              </a:lnSpc>
            </a:pPr>
            <a:r>
              <a:rPr lang="en-US" sz="1800" dirty="0" err="1">
                <a:solidFill>
                  <a:srgbClr val="0070C0"/>
                </a:solidFill>
                <a:latin typeface="Raleway" pitchFamily="2" charset="0"/>
              </a:rPr>
              <a:t>Bạn</a:t>
            </a:r>
            <a:r>
              <a:rPr lang="en-US" sz="1800" dirty="0">
                <a:solidFill>
                  <a:srgbClr val="0070C0"/>
                </a:solidFill>
                <a:latin typeface="Raleway" pitchFamily="2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Raleway" pitchFamily="2" charset="0"/>
              </a:rPr>
              <a:t>sử</a:t>
            </a:r>
            <a:r>
              <a:rPr lang="en-US" sz="1800" dirty="0">
                <a:solidFill>
                  <a:srgbClr val="0070C0"/>
                </a:solidFill>
                <a:latin typeface="Raleway" pitchFamily="2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Raleway" pitchFamily="2" charset="0"/>
              </a:rPr>
              <a:t>dụng</a:t>
            </a:r>
            <a:r>
              <a:rPr lang="en-US" sz="1800" dirty="0">
                <a:solidFill>
                  <a:srgbClr val="0070C0"/>
                </a:solidFill>
                <a:latin typeface="Raleway" pitchFamily="2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Raleway" pitchFamily="2" charset="0"/>
              </a:rPr>
              <a:t>cái</a:t>
            </a:r>
            <a:r>
              <a:rPr lang="en-US" sz="1800" dirty="0">
                <a:solidFill>
                  <a:srgbClr val="0070C0"/>
                </a:solidFill>
                <a:latin typeface="Raleway" pitchFamily="2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Raleway" pitchFamily="2" charset="0"/>
              </a:rPr>
              <a:t>này</a:t>
            </a:r>
            <a:r>
              <a:rPr lang="en-US" sz="1800" dirty="0">
                <a:solidFill>
                  <a:srgbClr val="0070C0"/>
                </a:solidFill>
                <a:latin typeface="Raleway" pitchFamily="2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Raleway" pitchFamily="2" charset="0"/>
              </a:rPr>
              <a:t>để</a:t>
            </a:r>
            <a:r>
              <a:rPr lang="en-US" sz="1800" dirty="0">
                <a:solidFill>
                  <a:srgbClr val="0070C0"/>
                </a:solidFill>
                <a:latin typeface="Raleway" pitchFamily="2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Raleway" pitchFamily="2" charset="0"/>
              </a:rPr>
              <a:t>nấu</a:t>
            </a:r>
            <a:r>
              <a:rPr lang="en-US" sz="1800" dirty="0">
                <a:solidFill>
                  <a:srgbClr val="0070C0"/>
                </a:solidFill>
                <a:latin typeface="Raleway" pitchFamily="2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Raleway" pitchFamily="2" charset="0"/>
              </a:rPr>
              <a:t>thức</a:t>
            </a:r>
            <a:r>
              <a:rPr lang="en-US" sz="1800" dirty="0">
                <a:solidFill>
                  <a:srgbClr val="0070C0"/>
                </a:solidFill>
                <a:latin typeface="Raleway" pitchFamily="2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Raleway" pitchFamily="2" charset="0"/>
              </a:rPr>
              <a:t>ăn</a:t>
            </a:r>
            <a:r>
              <a:rPr lang="en-US" sz="1800" dirty="0">
                <a:solidFill>
                  <a:srgbClr val="0070C0"/>
                </a:solidFill>
                <a:latin typeface="Raleway" pitchFamily="2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Raleway" pitchFamily="2" charset="0"/>
              </a:rPr>
              <a:t>của</a:t>
            </a:r>
            <a:r>
              <a:rPr lang="en-US" sz="1800" dirty="0">
                <a:solidFill>
                  <a:srgbClr val="0070C0"/>
                </a:solidFill>
                <a:latin typeface="Raleway" pitchFamily="2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Raleway" pitchFamily="2" charset="0"/>
              </a:rPr>
              <a:t>mình</a:t>
            </a:r>
            <a:r>
              <a:rPr lang="en-US" sz="1800" dirty="0">
                <a:solidFill>
                  <a:srgbClr val="0070C0"/>
                </a:solidFill>
                <a:latin typeface="Raleway" pitchFamily="2" charset="0"/>
              </a:rPr>
              <a:t>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BC50AD7-7901-EB0D-6199-9E08124C6453}"/>
              </a:ext>
            </a:extLst>
          </p:cNvPr>
          <p:cNvGraphicFramePr>
            <a:graphicFrameLocks noGrp="1"/>
          </p:cNvGraphicFramePr>
          <p:nvPr/>
        </p:nvGraphicFramePr>
        <p:xfrm>
          <a:off x="446566" y="898616"/>
          <a:ext cx="8293397" cy="760064"/>
        </p:xfrm>
        <a:graphic>
          <a:graphicData uri="http://schemas.openxmlformats.org/drawingml/2006/table">
            <a:tbl>
              <a:tblPr firstRow="1" firstCol="1" bandRow="1">
                <a:tableStyleId>{F8CE65C8-247F-4FD3-8EB0-47915D574A25}</a:tableStyleId>
              </a:tblPr>
              <a:tblGrid>
                <a:gridCol w="2048541">
                  <a:extLst>
                    <a:ext uri="{9D8B030D-6E8A-4147-A177-3AD203B41FA5}">
                      <a16:colId xmlns:a16="http://schemas.microsoft.com/office/drawing/2014/main" val="2338310851"/>
                    </a:ext>
                  </a:extLst>
                </a:gridCol>
                <a:gridCol w="2409939">
                  <a:extLst>
                    <a:ext uri="{9D8B030D-6E8A-4147-A177-3AD203B41FA5}">
                      <a16:colId xmlns:a16="http://schemas.microsoft.com/office/drawing/2014/main" val="2624673881"/>
                    </a:ext>
                  </a:extLst>
                </a:gridCol>
                <a:gridCol w="1821819">
                  <a:extLst>
                    <a:ext uri="{9D8B030D-6E8A-4147-A177-3AD203B41FA5}">
                      <a16:colId xmlns:a16="http://schemas.microsoft.com/office/drawing/2014/main" val="263332322"/>
                    </a:ext>
                  </a:extLst>
                </a:gridCol>
                <a:gridCol w="2013098">
                  <a:extLst>
                    <a:ext uri="{9D8B030D-6E8A-4147-A177-3AD203B41FA5}">
                      <a16:colId xmlns:a16="http://schemas.microsoft.com/office/drawing/2014/main" val="2078669436"/>
                    </a:ext>
                  </a:extLst>
                </a:gridCol>
              </a:tblGrid>
              <a:tr h="380032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Nunito "/>
                        </a:rPr>
                        <a:t>A. microwave</a:t>
                      </a:r>
                      <a:endParaRPr lang="en-US" sz="180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Nunito "/>
                        </a:rPr>
                        <a:t>B. fridge</a:t>
                      </a:r>
                      <a:endParaRPr lang="en-US" sz="180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Nunito "/>
                        </a:rPr>
                        <a:t>C. hair dryer</a:t>
                      </a:r>
                      <a:endParaRPr lang="en-US" sz="180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Nunito "/>
                        </a:rPr>
                        <a:t>D. lamp</a:t>
                      </a:r>
                      <a:endParaRPr lang="en-US" sz="180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564235"/>
                  </a:ext>
                </a:extLst>
              </a:tr>
              <a:tr h="380032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Nunito "/>
                        </a:rPr>
                        <a:t>E. stove</a:t>
                      </a:r>
                      <a:endParaRPr lang="en-US" sz="180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Nunito "/>
                        </a:rPr>
                        <a:t>F. washing machine</a:t>
                      </a:r>
                      <a:endParaRPr lang="en-US" sz="180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Nunito "/>
                        </a:rPr>
                        <a:t>G. television</a:t>
                      </a:r>
                      <a:endParaRPr lang="en-US" sz="1800" dirty="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Nunito "/>
                        </a:rPr>
                        <a:t>H. dishwasher</a:t>
                      </a:r>
                      <a:endParaRPr lang="en-US" sz="1800" dirty="0">
                        <a:effectLst/>
                        <a:latin typeface="Nunito 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1125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CAEBE28-7E8E-C3E4-37A3-60F319AE5214}"/>
              </a:ext>
            </a:extLst>
          </p:cNvPr>
          <p:cNvSpPr txBox="1"/>
          <p:nvPr/>
        </p:nvSpPr>
        <p:spPr>
          <a:xfrm>
            <a:off x="7797592" y="1804874"/>
            <a:ext cx="354421" cy="369332"/>
          </a:xfrm>
          <a:prstGeom prst="rect">
            <a:avLst/>
          </a:prstGeom>
          <a:solidFill>
            <a:schemeClr val="accent6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Nunito" pitchFamily="2" charset="0"/>
              </a:rPr>
              <a:t>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7566E0A-0245-F958-50FC-421372B9BF94}"/>
              </a:ext>
            </a:extLst>
          </p:cNvPr>
          <p:cNvSpPr txBox="1"/>
          <p:nvPr/>
        </p:nvSpPr>
        <p:spPr>
          <a:xfrm>
            <a:off x="7797592" y="2725308"/>
            <a:ext cx="354584" cy="369332"/>
          </a:xfrm>
          <a:prstGeom prst="rect">
            <a:avLst/>
          </a:prstGeom>
          <a:solidFill>
            <a:schemeClr val="accent6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Nunito" pitchFamily="2" charset="0"/>
              </a:rPr>
              <a:t>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435E23-0388-069E-B134-317C4B79DF1B}"/>
              </a:ext>
            </a:extLst>
          </p:cNvPr>
          <p:cNvSpPr txBox="1"/>
          <p:nvPr/>
        </p:nvSpPr>
        <p:spPr>
          <a:xfrm>
            <a:off x="5783554" y="3463900"/>
            <a:ext cx="360996" cy="369332"/>
          </a:xfrm>
          <a:prstGeom prst="rect">
            <a:avLst/>
          </a:prstGeom>
          <a:solidFill>
            <a:schemeClr val="accent6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Nunito" pitchFamily="2" charset="0"/>
              </a:rPr>
              <a:t>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57606D-BFBF-ADE0-F65C-67C9FCFB076A}"/>
              </a:ext>
            </a:extLst>
          </p:cNvPr>
          <p:cNvSpPr txBox="1"/>
          <p:nvPr/>
        </p:nvSpPr>
        <p:spPr>
          <a:xfrm>
            <a:off x="5783554" y="4326405"/>
            <a:ext cx="360996" cy="369332"/>
          </a:xfrm>
          <a:prstGeom prst="rect">
            <a:avLst/>
          </a:prstGeom>
          <a:solidFill>
            <a:schemeClr val="accent6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Nunito" pitchFamily="2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038052269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6" name="Google Shape;1326;p44"/>
          <p:cNvSpPr txBox="1">
            <a:spLocks noGrp="1"/>
          </p:cNvSpPr>
          <p:nvPr>
            <p:ph type="title"/>
          </p:nvPr>
        </p:nvSpPr>
        <p:spPr>
          <a:xfrm>
            <a:off x="1554300" y="507350"/>
            <a:ext cx="7589700" cy="467100"/>
          </a:xfrm>
          <a:prstGeom prst="rect">
            <a:avLst/>
          </a:prstGeom>
        </p:spPr>
        <p:txBody>
          <a:bodyPr spcFirstLastPara="1" wrap="square" lIns="91425" tIns="0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Choose the correct preposition in brackets to complete the sentences.</a:t>
            </a:r>
            <a:endParaRPr sz="3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870E32-372D-E7C5-C0EE-91E376B257F3}"/>
              </a:ext>
            </a:extLst>
          </p:cNvPr>
          <p:cNvSpPr txBox="1"/>
          <p:nvPr/>
        </p:nvSpPr>
        <p:spPr>
          <a:xfrm>
            <a:off x="545804" y="1319206"/>
            <a:ext cx="7917711" cy="3367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dirty="0">
                <a:effectLst/>
                <a:latin typeface="Raleway" pitchFamily="2" charset="0"/>
                <a:ea typeface="Calibri" panose="020F0502020204030204" pitchFamily="34" charset="0"/>
              </a:rPr>
              <a:t>1. Our future houses might be _______ the ground. (at/ under/ to)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solidFill>
                  <a:srgbClr val="FF0000"/>
                </a:solidFill>
                <a:latin typeface="Raleway" pitchFamily="2" charset="0"/>
                <a:ea typeface="Calibri" panose="020F0502020204030204" pitchFamily="34" charset="0"/>
              </a:rPr>
              <a:t>Under the ground: </a:t>
            </a:r>
            <a:r>
              <a:rPr lang="en-US" sz="1800" dirty="0" err="1">
                <a:solidFill>
                  <a:srgbClr val="FF0000"/>
                </a:solidFill>
                <a:latin typeface="Raleway" pitchFamily="2" charset="0"/>
                <a:ea typeface="Calibri" panose="020F0502020204030204" pitchFamily="34" charset="0"/>
              </a:rPr>
              <a:t>dưới</a:t>
            </a:r>
            <a:r>
              <a:rPr lang="en-US" sz="1800" dirty="0">
                <a:solidFill>
                  <a:srgbClr val="FF0000"/>
                </a:solidFill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Raleway" pitchFamily="2" charset="0"/>
                <a:ea typeface="Calibri" panose="020F0502020204030204" pitchFamily="34" charset="0"/>
              </a:rPr>
              <a:t>mặt</a:t>
            </a:r>
            <a:r>
              <a:rPr lang="en-US" sz="1800" dirty="0">
                <a:solidFill>
                  <a:srgbClr val="FF0000"/>
                </a:solidFill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Raleway" pitchFamily="2" charset="0"/>
                <a:ea typeface="Calibri" panose="020F0502020204030204" pitchFamily="34" charset="0"/>
              </a:rPr>
              <a:t>đất</a:t>
            </a:r>
            <a:r>
              <a:rPr lang="en-US" sz="1800" dirty="0">
                <a:solidFill>
                  <a:srgbClr val="FF0000"/>
                </a:solidFill>
                <a:latin typeface="Raleway" pitchFamily="2" charset="0"/>
                <a:ea typeface="Calibri" panose="020F0502020204030204" pitchFamily="34" charset="0"/>
              </a:rPr>
              <a:t> </a:t>
            </a:r>
            <a:endParaRPr lang="en-US" sz="1800" dirty="0">
              <a:solidFill>
                <a:srgbClr val="FF0000"/>
              </a:solidFill>
              <a:effectLst/>
              <a:latin typeface="Raleway" pitchFamily="2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>
                <a:effectLst/>
                <a:latin typeface="Raleway" pitchFamily="2" charset="0"/>
                <a:ea typeface="Calibri" panose="020F0502020204030204" pitchFamily="34" charset="0"/>
              </a:rPr>
              <a:t>2. He wishes that he will have a villa _______ the sea. (by/ of/ above)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By the sea: </a:t>
            </a:r>
            <a:r>
              <a:rPr lang="en-US" sz="1800" dirty="0" err="1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gần</a:t>
            </a:r>
            <a:r>
              <a:rPr lang="en-US" sz="1800" dirty="0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biển</a:t>
            </a:r>
            <a:endParaRPr lang="en-US" sz="1800" dirty="0">
              <a:solidFill>
                <a:srgbClr val="FF0000"/>
              </a:solidFill>
              <a:effectLst/>
              <a:latin typeface="Raleway" pitchFamily="2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>
                <a:effectLst/>
                <a:latin typeface="Raleway" pitchFamily="2" charset="0"/>
                <a:ea typeface="Calibri" panose="020F0502020204030204" pitchFamily="34" charset="0"/>
              </a:rPr>
              <a:t>3. This car runs _______ electricity, so we don’t use gas. (for/ with/ on)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On electricity: </a:t>
            </a:r>
            <a:r>
              <a:rPr lang="en-US" sz="1800" dirty="0" err="1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bằng</a:t>
            </a:r>
            <a:r>
              <a:rPr lang="en-US" sz="1800" dirty="0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điện</a:t>
            </a:r>
            <a:r>
              <a:rPr lang="en-US" sz="1800" dirty="0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effectLst/>
                <a:latin typeface="Raleway" pitchFamily="2" charset="0"/>
                <a:ea typeface="Calibri" panose="020F0502020204030204" pitchFamily="34" charset="0"/>
              </a:rPr>
              <a:t>4. He doesn’t want to live _______ the city when he grows up. (of/ in/ to)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In the city: </a:t>
            </a:r>
            <a:r>
              <a:rPr lang="en-US" sz="1800" dirty="0" err="1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trong</a:t>
            </a:r>
            <a:r>
              <a:rPr lang="en-US" sz="1800" dirty="0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thành</a:t>
            </a:r>
            <a:r>
              <a:rPr lang="en-US" sz="1800" dirty="0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phố</a:t>
            </a:r>
            <a:endParaRPr lang="en-US" sz="1800" dirty="0">
              <a:solidFill>
                <a:srgbClr val="FF0000"/>
              </a:solidFill>
              <a:effectLst/>
              <a:latin typeface="Raleway" pitchFamily="2" charset="0"/>
              <a:ea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0E6CD8-9F42-7B63-7032-99A4BD7839AC}"/>
              </a:ext>
            </a:extLst>
          </p:cNvPr>
          <p:cNvSpPr txBox="1"/>
          <p:nvPr/>
        </p:nvSpPr>
        <p:spPr>
          <a:xfrm>
            <a:off x="3837600" y="1403002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Nunito" pitchFamily="2" charset="0"/>
              </a:rPr>
              <a:t>under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369888-B859-6A46-CC43-0893B2CE5712}"/>
              </a:ext>
            </a:extLst>
          </p:cNvPr>
          <p:cNvSpPr txBox="1"/>
          <p:nvPr/>
        </p:nvSpPr>
        <p:spPr>
          <a:xfrm>
            <a:off x="4624995" y="2202418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Nunito" pitchFamily="2" charset="0"/>
              </a:rPr>
              <a:t>by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0C0A66-84FD-4944-465B-97D83D5A87A9}"/>
              </a:ext>
            </a:extLst>
          </p:cNvPr>
          <p:cNvSpPr txBox="1"/>
          <p:nvPr/>
        </p:nvSpPr>
        <p:spPr>
          <a:xfrm>
            <a:off x="2413200" y="3054000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Nunito" pitchFamily="2" charset="0"/>
              </a:rPr>
              <a:t>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B7D227-ABDA-2CEB-293B-323D1C4FA1F9}"/>
              </a:ext>
            </a:extLst>
          </p:cNvPr>
          <p:cNvSpPr txBox="1"/>
          <p:nvPr/>
        </p:nvSpPr>
        <p:spPr>
          <a:xfrm>
            <a:off x="3542400" y="387360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Nunito" pitchFamily="2" charset="0"/>
              </a:rPr>
              <a:t>in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7870E32-372D-E7C5-C0EE-91E376B257F3}"/>
              </a:ext>
            </a:extLst>
          </p:cNvPr>
          <p:cNvSpPr txBox="1"/>
          <p:nvPr/>
        </p:nvSpPr>
        <p:spPr>
          <a:xfrm>
            <a:off x="545804" y="1319206"/>
            <a:ext cx="7917711" cy="3367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dirty="0">
                <a:effectLst/>
                <a:latin typeface="Raleway" pitchFamily="2" charset="0"/>
                <a:ea typeface="Calibri" panose="020F0502020204030204" pitchFamily="34" charset="0"/>
              </a:rPr>
              <a:t>5. I can order food from a restaurant while I’m _______ home. (on/ in/ at)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At home: ở </a:t>
            </a:r>
            <a:r>
              <a:rPr lang="en-US" sz="1800" dirty="0" err="1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nhà</a:t>
            </a:r>
            <a:r>
              <a:rPr lang="en-US" sz="1800" dirty="0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effectLst/>
                <a:latin typeface="Raleway" pitchFamily="2" charset="0"/>
                <a:ea typeface="Calibri" panose="020F0502020204030204" pitchFamily="34" charset="0"/>
              </a:rPr>
              <a:t>6. Will robots help us _______ the household chores? (on/ for/ with)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Raleway" pitchFamily="2" charset="0"/>
                <a:ea typeface="Calibri" panose="020F0502020204030204" pitchFamily="34" charset="0"/>
              </a:rPr>
              <a:t>help us with the household chores: </a:t>
            </a:r>
            <a:r>
              <a:rPr lang="en-US" sz="1800" dirty="0" err="1">
                <a:solidFill>
                  <a:srgbClr val="FF0000"/>
                </a:solidFill>
                <a:latin typeface="Raleway" pitchFamily="2" charset="0"/>
                <a:ea typeface="Calibri" panose="020F0502020204030204" pitchFamily="34" charset="0"/>
              </a:rPr>
              <a:t>giúp</a:t>
            </a:r>
            <a:r>
              <a:rPr lang="en-US" sz="1800" dirty="0">
                <a:solidFill>
                  <a:srgbClr val="FF0000"/>
                </a:solidFill>
                <a:latin typeface="Raleway" pitchFamily="2" charset="0"/>
                <a:ea typeface="Calibri" panose="020F0502020204030204" pitchFamily="34" charset="0"/>
              </a:rPr>
              <a:t> ta </a:t>
            </a:r>
            <a:r>
              <a:rPr lang="en-US" sz="1800" dirty="0" err="1">
                <a:solidFill>
                  <a:srgbClr val="FF0000"/>
                </a:solidFill>
                <a:latin typeface="Raleway" pitchFamily="2" charset="0"/>
                <a:ea typeface="Calibri" panose="020F0502020204030204" pitchFamily="34" charset="0"/>
              </a:rPr>
              <a:t>làm</a:t>
            </a:r>
            <a:r>
              <a:rPr lang="en-US" sz="1800" dirty="0">
                <a:solidFill>
                  <a:srgbClr val="FF0000"/>
                </a:solidFill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Raleway" pitchFamily="2" charset="0"/>
                <a:ea typeface="Calibri" panose="020F0502020204030204" pitchFamily="34" charset="0"/>
              </a:rPr>
              <a:t>việc</a:t>
            </a:r>
            <a:r>
              <a:rPr lang="en-US" sz="1800" dirty="0">
                <a:solidFill>
                  <a:srgbClr val="FF0000"/>
                </a:solidFill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Raleway" pitchFamily="2" charset="0"/>
                <a:ea typeface="Calibri" panose="020F0502020204030204" pitchFamily="34" charset="0"/>
              </a:rPr>
              <a:t>nhà</a:t>
            </a:r>
            <a:r>
              <a:rPr lang="en-US" sz="1800" dirty="0">
                <a:solidFill>
                  <a:srgbClr val="FF0000"/>
                </a:solidFill>
                <a:latin typeface="Raleway" pitchFamily="2" charset="0"/>
                <a:ea typeface="Calibri" panose="020F0502020204030204" pitchFamily="34" charset="0"/>
              </a:rPr>
              <a:t> </a:t>
            </a:r>
            <a:endParaRPr lang="en-US" sz="1800" dirty="0">
              <a:solidFill>
                <a:srgbClr val="FF0000"/>
              </a:solidFill>
              <a:effectLst/>
              <a:latin typeface="Raleway" pitchFamily="2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>
                <a:effectLst/>
                <a:latin typeface="Raleway" pitchFamily="2" charset="0"/>
                <a:ea typeface="Calibri" panose="020F0502020204030204" pitchFamily="34" charset="0"/>
              </a:rPr>
              <a:t>7. I think all my dreams will come true _______ the future. (in/ to/ of)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In the future: </a:t>
            </a:r>
            <a:r>
              <a:rPr lang="en-US" sz="1800" dirty="0" err="1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trong</a:t>
            </a:r>
            <a:r>
              <a:rPr lang="en-US" sz="1800" dirty="0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tương</a:t>
            </a:r>
            <a:r>
              <a:rPr lang="en-US" sz="1800" dirty="0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lai</a:t>
            </a:r>
            <a:r>
              <a:rPr lang="en-US" sz="1800" dirty="0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effectLst/>
                <a:latin typeface="Raleway" pitchFamily="2" charset="0"/>
                <a:ea typeface="Calibri" panose="020F0502020204030204" pitchFamily="34" charset="0"/>
              </a:rPr>
              <a:t>8. Do you think there is life _______ other planets? (above/ on/ at)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Life on other planets: </a:t>
            </a:r>
            <a:r>
              <a:rPr lang="en-US" sz="1800" dirty="0" err="1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cuộc</a:t>
            </a:r>
            <a:r>
              <a:rPr lang="en-US" sz="1800" dirty="0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sống</a:t>
            </a:r>
            <a:r>
              <a:rPr lang="en-US" sz="1800" dirty="0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trên</a:t>
            </a:r>
            <a:r>
              <a:rPr lang="en-US" sz="1800" dirty="0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những</a:t>
            </a:r>
            <a:r>
              <a:rPr lang="en-US" sz="1800" dirty="0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hành</a:t>
            </a:r>
            <a:r>
              <a:rPr lang="en-US" sz="1800" dirty="0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tinh</a:t>
            </a:r>
            <a:r>
              <a:rPr lang="en-US" sz="1800" dirty="0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khác</a:t>
            </a:r>
            <a:r>
              <a:rPr lang="en-US" sz="1800" dirty="0">
                <a:solidFill>
                  <a:srgbClr val="FF0000"/>
                </a:solidFill>
                <a:effectLst/>
                <a:latin typeface="Raleway" pitchFamily="2" charset="0"/>
                <a:ea typeface="Calibri" panose="020F0502020204030204" pitchFamily="34" charset="0"/>
              </a:rPr>
              <a:t> </a:t>
            </a:r>
          </a:p>
        </p:txBody>
      </p:sp>
      <p:sp>
        <p:nvSpPr>
          <p:cNvPr id="5" name="Google Shape;1326;p44">
            <a:extLst>
              <a:ext uri="{FF2B5EF4-FFF2-40B4-BE49-F238E27FC236}">
                <a16:creationId xmlns:a16="http://schemas.microsoft.com/office/drawing/2014/main" id="{70592F75-3AEE-BC26-4B34-BA12FF5C43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54300" y="507350"/>
            <a:ext cx="7589700" cy="467100"/>
          </a:xfrm>
          <a:prstGeom prst="rect">
            <a:avLst/>
          </a:prstGeom>
        </p:spPr>
        <p:txBody>
          <a:bodyPr spcFirstLastPara="1" wrap="square" lIns="91425" tIns="0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Choose the correct preposition in brackets to complete the sentences.</a:t>
            </a:r>
            <a:endParaRPr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F6B2DE-E7E6-1483-177B-F1662AC89E4F}"/>
              </a:ext>
            </a:extLst>
          </p:cNvPr>
          <p:cNvSpPr txBox="1"/>
          <p:nvPr/>
        </p:nvSpPr>
        <p:spPr>
          <a:xfrm>
            <a:off x="5688000" y="1395802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Nunito" pitchFamily="2" charset="0"/>
              </a:rPr>
              <a:t>at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D91CCB-0AB8-39A3-546B-E08019335B93}"/>
              </a:ext>
            </a:extLst>
          </p:cNvPr>
          <p:cNvSpPr txBox="1"/>
          <p:nvPr/>
        </p:nvSpPr>
        <p:spPr>
          <a:xfrm>
            <a:off x="2901600" y="2202418"/>
            <a:ext cx="6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Nunito" pitchFamily="2" charset="0"/>
              </a:rPr>
              <a:t>with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60EEF3-75E5-9C53-B349-FDF8C407669D}"/>
              </a:ext>
            </a:extLst>
          </p:cNvPr>
          <p:cNvSpPr txBox="1"/>
          <p:nvPr/>
        </p:nvSpPr>
        <p:spPr>
          <a:xfrm>
            <a:off x="4881078" y="3048752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Nunito" pitchFamily="2" charset="0"/>
              </a:rPr>
              <a:t>in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AD6107-21DD-2E7C-2F3A-138D8B1241CF}"/>
              </a:ext>
            </a:extLst>
          </p:cNvPr>
          <p:cNvSpPr txBox="1"/>
          <p:nvPr/>
        </p:nvSpPr>
        <p:spPr>
          <a:xfrm>
            <a:off x="3684738" y="3841232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Nunito" pitchFamily="2" charset="0"/>
              </a:rPr>
              <a:t>on</a:t>
            </a:r>
          </a:p>
        </p:txBody>
      </p:sp>
    </p:spTree>
    <p:extLst>
      <p:ext uri="{BB962C8B-B14F-4D97-AF65-F5344CB8AC3E}">
        <p14:creationId xmlns:p14="http://schemas.microsoft.com/office/powerpoint/2010/main" val="14910533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Real Estate Open House Meeting by Slidesgo">
  <a:themeElements>
    <a:clrScheme name="Simple Light">
      <a:dk1>
        <a:srgbClr val="150100"/>
      </a:dk1>
      <a:lt1>
        <a:srgbClr val="5A2D2A"/>
      </a:lt1>
      <a:dk2>
        <a:srgbClr val="C1674F"/>
      </a:dk2>
      <a:lt2>
        <a:srgbClr val="FFB096"/>
      </a:lt2>
      <a:accent1>
        <a:srgbClr val="F5E0D1"/>
      </a:accent1>
      <a:accent2>
        <a:srgbClr val="BFB27D"/>
      </a:accent2>
      <a:accent3>
        <a:srgbClr val="FFA84B"/>
      </a:accent3>
      <a:accent4>
        <a:srgbClr val="ADC3D5"/>
      </a:accent4>
      <a:accent5>
        <a:srgbClr val="4971C9"/>
      </a:accent5>
      <a:accent6>
        <a:srgbClr val="FFFFFF"/>
      </a:accent6>
      <a:hlink>
        <a:srgbClr val="5A2D2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1031</Words>
  <Application>Microsoft Office PowerPoint</Application>
  <PresentationFormat>On-screen Show (16:9)</PresentationFormat>
  <Paragraphs>141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Swanky and Moo Moo</vt:lpstr>
      <vt:lpstr>Nunito </vt:lpstr>
      <vt:lpstr>Raleway</vt:lpstr>
      <vt:lpstr>Arial</vt:lpstr>
      <vt:lpstr>Nunito</vt:lpstr>
      <vt:lpstr>Real Estate Open House Meeting by Slidesgo</vt:lpstr>
      <vt:lpstr>Unit 10:  Our Houses In The Future  </vt:lpstr>
      <vt:lpstr>Odd one out</vt:lpstr>
      <vt:lpstr>Choose the best answer</vt:lpstr>
      <vt:lpstr>Choose the best answer</vt:lpstr>
      <vt:lpstr>Write a letter (A-H) next to each sentence</vt:lpstr>
      <vt:lpstr>Write a letter (A-H) next to each sentence</vt:lpstr>
      <vt:lpstr>Write a letter (A-H) next to each sentence</vt:lpstr>
      <vt:lpstr>Choose the correct preposition in brackets to complete the sentences.</vt:lpstr>
      <vt:lpstr>Choose the correct preposition in brackets to complete the sentences.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10:  Our Houses In The Future</dc:title>
  <dc:creator>nhi tran</dc:creator>
  <cp:lastModifiedBy>nhi</cp:lastModifiedBy>
  <cp:revision>2</cp:revision>
  <dcterms:modified xsi:type="dcterms:W3CDTF">2022-11-07T14:38:41Z</dcterms:modified>
</cp:coreProperties>
</file>